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94" r:id="rId4"/>
    <p:sldId id="284" r:id="rId5"/>
    <p:sldId id="285" r:id="rId6"/>
    <p:sldId id="258" r:id="rId7"/>
    <p:sldId id="282" r:id="rId8"/>
    <p:sldId id="276" r:id="rId9"/>
    <p:sldId id="277" r:id="rId10"/>
    <p:sldId id="278" r:id="rId11"/>
    <p:sldId id="263" r:id="rId12"/>
    <p:sldId id="296" r:id="rId13"/>
    <p:sldId id="287" r:id="rId14"/>
    <p:sldId id="259" r:id="rId15"/>
    <p:sldId id="279" r:id="rId16"/>
    <p:sldId id="293" r:id="rId17"/>
    <p:sldId id="286" r:id="rId18"/>
    <p:sldId id="295" r:id="rId19"/>
    <p:sldId id="289" r:id="rId20"/>
    <p:sldId id="292" r:id="rId21"/>
    <p:sldId id="290" r:id="rId22"/>
    <p:sldId id="291" r:id="rId23"/>
    <p:sldId id="281" r:id="rId24"/>
    <p:sldId id="26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jor%20Project\Book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Nominal</a:t>
            </a:r>
            <a:r>
              <a:rPr lang="en-US" baseline="0"/>
              <a:t> Voltage(V)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Sheet1!$AP$44</c:f>
              <c:strCache>
                <c:ptCount val="1"/>
                <c:pt idx="0">
                  <c:v>LIB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Sheet1!$AQ$43</c:f>
              <c:strCache>
                <c:ptCount val="1"/>
                <c:pt idx="0">
                  <c:v>Nominal Voltage(V)</c:v>
                </c:pt>
              </c:strCache>
            </c:strRef>
          </c:cat>
          <c:val>
            <c:numRef>
              <c:f>Sheet1!$AQ$44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6D-4671-9736-123328E869AE}"/>
            </c:ext>
          </c:extLst>
        </c:ser>
        <c:ser>
          <c:idx val="1"/>
          <c:order val="1"/>
          <c:tx>
            <c:strRef>
              <c:f>Sheet1!$AP$45</c:f>
              <c:strCache>
                <c:ptCount val="1"/>
                <c:pt idx="0">
                  <c:v>ZBFB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Sheet1!$AQ$43</c:f>
              <c:strCache>
                <c:ptCount val="1"/>
                <c:pt idx="0">
                  <c:v>Nominal Voltage(V)</c:v>
                </c:pt>
              </c:strCache>
            </c:strRef>
          </c:cat>
          <c:val>
            <c:numRef>
              <c:f>Sheet1!$AQ$45</c:f>
              <c:numCache>
                <c:formatCode>General</c:formatCode>
                <c:ptCount val="1"/>
                <c:pt idx="0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6D-4671-9736-123328E869AE}"/>
            </c:ext>
          </c:extLst>
        </c:ser>
        <c:ser>
          <c:idx val="2"/>
          <c:order val="2"/>
          <c:tx>
            <c:strRef>
              <c:f>Sheet1!$AP$46</c:f>
              <c:strCache>
                <c:ptCount val="1"/>
                <c:pt idx="0">
                  <c:v>VRFB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Sheet1!$AQ$43</c:f>
              <c:strCache>
                <c:ptCount val="1"/>
                <c:pt idx="0">
                  <c:v>Nominal Voltage(V)</c:v>
                </c:pt>
              </c:strCache>
            </c:strRef>
          </c:cat>
          <c:val>
            <c:numRef>
              <c:f>Sheet1!$AQ$46</c:f>
              <c:numCache>
                <c:formatCode>General</c:formatCode>
                <c:ptCount val="1"/>
                <c:pt idx="0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6D-4671-9736-123328E869AE}"/>
            </c:ext>
          </c:extLst>
        </c:ser>
        <c:ser>
          <c:idx val="3"/>
          <c:order val="3"/>
          <c:tx>
            <c:strRef>
              <c:f>Sheet1!$AP$47</c:f>
              <c:strCache>
                <c:ptCount val="1"/>
                <c:pt idx="0">
                  <c:v>Na-S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Sheet1!$AQ$43</c:f>
              <c:strCache>
                <c:ptCount val="1"/>
                <c:pt idx="0">
                  <c:v>Nominal Voltage(V)</c:v>
                </c:pt>
              </c:strCache>
            </c:strRef>
          </c:cat>
          <c:val>
            <c:numRef>
              <c:f>Sheet1!$AQ$47</c:f>
              <c:numCache>
                <c:formatCode>General</c:formatCode>
                <c:ptCount val="1"/>
                <c:pt idx="0">
                  <c:v>2.08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6D-4671-9736-123328E869AE}"/>
            </c:ext>
          </c:extLst>
        </c:ser>
        <c:ser>
          <c:idx val="4"/>
          <c:order val="4"/>
          <c:tx>
            <c:strRef>
              <c:f>Sheet1!$AP$48</c:f>
              <c:strCache>
                <c:ptCount val="1"/>
                <c:pt idx="0">
                  <c:v>Lead-acid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Sheet1!$AQ$43</c:f>
              <c:strCache>
                <c:ptCount val="1"/>
                <c:pt idx="0">
                  <c:v>Nominal Voltage(V)</c:v>
                </c:pt>
              </c:strCache>
            </c:strRef>
          </c:cat>
          <c:val>
            <c:numRef>
              <c:f>Sheet1!$AQ$48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6D-4671-9736-123328E869A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70588735"/>
        <c:axId val="470594975"/>
      </c:barChart>
      <c:catAx>
        <c:axId val="470588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0594975"/>
        <c:crosses val="autoZero"/>
        <c:auto val="1"/>
        <c:lblAlgn val="ctr"/>
        <c:lblOffset val="100"/>
        <c:noMultiLvlLbl val="0"/>
      </c:catAx>
      <c:valAx>
        <c:axId val="4705949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58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Computational Time (Mins)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Sheet1!$AH$10</c:f>
              <c:strCache>
                <c:ptCount val="1"/>
                <c:pt idx="0">
                  <c:v>CT (Mins)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20000">
                  <a:schemeClr val="accent4">
                    <a:lumMod val="40000"/>
                    <a:lumOff val="60000"/>
                  </a:schemeClr>
                </a:gs>
                <a:gs pos="45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Sheet1!$AI$8:$AM$9</c:f>
              <c:strCache>
                <c:ptCount val="5"/>
                <c:pt idx="0">
                  <c:v>N10deg</c:v>
                </c:pt>
                <c:pt idx="1">
                  <c:v>10deg</c:v>
                </c:pt>
                <c:pt idx="2">
                  <c:v>25deg</c:v>
                </c:pt>
                <c:pt idx="3">
                  <c:v>30deg</c:v>
                </c:pt>
                <c:pt idx="4">
                  <c:v>40deg</c:v>
                </c:pt>
              </c:strCache>
            </c:strRef>
          </c:cat>
          <c:val>
            <c:numRef>
              <c:f>Sheet1!$AI$10:$AM$10</c:f>
              <c:numCache>
                <c:formatCode>General</c:formatCode>
                <c:ptCount val="5"/>
                <c:pt idx="0">
                  <c:v>3.6</c:v>
                </c:pt>
                <c:pt idx="1">
                  <c:v>4.5999999999999996</c:v>
                </c:pt>
                <c:pt idx="2">
                  <c:v>5.3</c:v>
                </c:pt>
                <c:pt idx="3">
                  <c:v>5.23</c:v>
                </c:pt>
                <c:pt idx="4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A9-43C3-9B24-08546363C8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44492607"/>
        <c:axId val="744480607"/>
      </c:barChart>
      <c:catAx>
        <c:axId val="744492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480607"/>
        <c:crosses val="autoZero"/>
        <c:auto val="1"/>
        <c:lblAlgn val="ctr"/>
        <c:lblOffset val="100"/>
        <c:noMultiLvlLbl val="0"/>
      </c:catAx>
      <c:valAx>
        <c:axId val="744480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492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Life</a:t>
            </a:r>
            <a:r>
              <a:rPr lang="en-IN" baseline="0"/>
              <a:t> Cycle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Sheet1!$AT$44</c:f>
              <c:strCache>
                <c:ptCount val="1"/>
                <c:pt idx="0">
                  <c:v>LIB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Sheet1!$AU$43</c:f>
              <c:strCache>
                <c:ptCount val="1"/>
                <c:pt idx="0">
                  <c:v>Life Cycle</c:v>
                </c:pt>
              </c:strCache>
            </c:strRef>
          </c:cat>
          <c:val>
            <c:numRef>
              <c:f>Sheet1!$AU$44</c:f>
              <c:numCache>
                <c:formatCode>General</c:formatCode>
                <c:ptCount val="1"/>
                <c:pt idx="0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E8-4C37-9AE4-AB166EAF5E09}"/>
            </c:ext>
          </c:extLst>
        </c:ser>
        <c:ser>
          <c:idx val="1"/>
          <c:order val="1"/>
          <c:tx>
            <c:strRef>
              <c:f>Sheet1!$AT$45</c:f>
              <c:strCache>
                <c:ptCount val="1"/>
                <c:pt idx="0">
                  <c:v>ZBFB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Sheet1!$AU$43</c:f>
              <c:strCache>
                <c:ptCount val="1"/>
                <c:pt idx="0">
                  <c:v>Life Cycle</c:v>
                </c:pt>
              </c:strCache>
            </c:strRef>
          </c:cat>
          <c:val>
            <c:numRef>
              <c:f>Sheet1!$AU$45</c:f>
              <c:numCache>
                <c:formatCode>General</c:formatCode>
                <c:ptCount val="1"/>
                <c:pt idx="0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E8-4C37-9AE4-AB166EAF5E09}"/>
            </c:ext>
          </c:extLst>
        </c:ser>
        <c:ser>
          <c:idx val="2"/>
          <c:order val="2"/>
          <c:tx>
            <c:strRef>
              <c:f>Sheet1!$AT$46</c:f>
              <c:strCache>
                <c:ptCount val="1"/>
                <c:pt idx="0">
                  <c:v>VRFB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Sheet1!$AU$43</c:f>
              <c:strCache>
                <c:ptCount val="1"/>
                <c:pt idx="0">
                  <c:v>Life Cycle</c:v>
                </c:pt>
              </c:strCache>
            </c:strRef>
          </c:cat>
          <c:val>
            <c:numRef>
              <c:f>Sheet1!$AU$46</c:f>
              <c:numCache>
                <c:formatCode>General</c:formatCode>
                <c:ptCount val="1"/>
                <c:pt idx="0">
                  <c:v>13000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8-4C37-9AE4-AB166EAF5E09}"/>
            </c:ext>
          </c:extLst>
        </c:ser>
        <c:ser>
          <c:idx val="3"/>
          <c:order val="3"/>
          <c:tx>
            <c:strRef>
              <c:f>Sheet1!$AT$47</c:f>
              <c:strCache>
                <c:ptCount val="1"/>
                <c:pt idx="0">
                  <c:v>Na-S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Sheet1!$AU$43</c:f>
              <c:strCache>
                <c:ptCount val="1"/>
                <c:pt idx="0">
                  <c:v>Life Cycle</c:v>
                </c:pt>
              </c:strCache>
            </c:strRef>
          </c:cat>
          <c:val>
            <c:numRef>
              <c:f>Sheet1!$AU$47</c:f>
              <c:numCache>
                <c:formatCode>General</c:formatCode>
                <c:ptCount val="1"/>
                <c:pt idx="0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E8-4C37-9AE4-AB166EAF5E09}"/>
            </c:ext>
          </c:extLst>
        </c:ser>
        <c:ser>
          <c:idx val="4"/>
          <c:order val="4"/>
          <c:tx>
            <c:strRef>
              <c:f>Sheet1!$AT$48</c:f>
              <c:strCache>
                <c:ptCount val="1"/>
                <c:pt idx="0">
                  <c:v>Lead-acid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Sheet1!$AU$43</c:f>
              <c:strCache>
                <c:ptCount val="1"/>
                <c:pt idx="0">
                  <c:v>Life Cycle</c:v>
                </c:pt>
              </c:strCache>
            </c:strRef>
          </c:cat>
          <c:val>
            <c:numRef>
              <c:f>Sheet1!$AU$48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E8-4C37-9AE4-AB166EAF5E0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70607935"/>
        <c:axId val="470609855"/>
      </c:barChart>
      <c:catAx>
        <c:axId val="4706079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0609855"/>
        <c:crosses val="autoZero"/>
        <c:auto val="1"/>
        <c:lblAlgn val="ctr"/>
        <c:lblOffset val="100"/>
        <c:noMultiLvlLbl val="0"/>
      </c:catAx>
      <c:valAx>
        <c:axId val="470609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607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Depth</a:t>
            </a:r>
            <a:r>
              <a:rPr lang="en-IN" baseline="0"/>
              <a:t> of Discharge(%)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Sheet1!$AP$54</c:f>
              <c:strCache>
                <c:ptCount val="1"/>
                <c:pt idx="0">
                  <c:v>LIB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Sheet1!$AQ$53</c:f>
              <c:strCache>
                <c:ptCount val="1"/>
                <c:pt idx="0">
                  <c:v>Depth of discharge(%)</c:v>
                </c:pt>
              </c:strCache>
            </c:strRef>
          </c:cat>
          <c:val>
            <c:numRef>
              <c:f>Sheet1!$AQ$54</c:f>
              <c:numCache>
                <c:formatCode>General</c:formatCode>
                <c:ptCount val="1"/>
                <c:pt idx="0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00-45DD-B5C3-4F39022DE467}"/>
            </c:ext>
          </c:extLst>
        </c:ser>
        <c:ser>
          <c:idx val="1"/>
          <c:order val="1"/>
          <c:tx>
            <c:strRef>
              <c:f>Sheet1!$AP$55</c:f>
              <c:strCache>
                <c:ptCount val="1"/>
                <c:pt idx="0">
                  <c:v>ZBFB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Sheet1!$AQ$53</c:f>
              <c:strCache>
                <c:ptCount val="1"/>
                <c:pt idx="0">
                  <c:v>Depth of discharge(%)</c:v>
                </c:pt>
              </c:strCache>
            </c:strRef>
          </c:cat>
          <c:val>
            <c:numRef>
              <c:f>Sheet1!$AQ$55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00-45DD-B5C3-4F39022DE467}"/>
            </c:ext>
          </c:extLst>
        </c:ser>
        <c:ser>
          <c:idx val="2"/>
          <c:order val="2"/>
          <c:tx>
            <c:strRef>
              <c:f>Sheet1!$AP$56</c:f>
              <c:strCache>
                <c:ptCount val="1"/>
                <c:pt idx="0">
                  <c:v>VRFB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Sheet1!$AQ$53</c:f>
              <c:strCache>
                <c:ptCount val="1"/>
                <c:pt idx="0">
                  <c:v>Depth of discharge(%)</c:v>
                </c:pt>
              </c:strCache>
            </c:strRef>
          </c:cat>
          <c:val>
            <c:numRef>
              <c:f>Sheet1!$AQ$56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00-45DD-B5C3-4F39022DE467}"/>
            </c:ext>
          </c:extLst>
        </c:ser>
        <c:ser>
          <c:idx val="3"/>
          <c:order val="3"/>
          <c:tx>
            <c:strRef>
              <c:f>Sheet1!$AP$57</c:f>
              <c:strCache>
                <c:ptCount val="1"/>
                <c:pt idx="0">
                  <c:v>Na-S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Sheet1!$AQ$53</c:f>
              <c:strCache>
                <c:ptCount val="1"/>
                <c:pt idx="0">
                  <c:v>Depth of discharge(%)</c:v>
                </c:pt>
              </c:strCache>
            </c:strRef>
          </c:cat>
          <c:val>
            <c:numRef>
              <c:f>Sheet1!$AQ$57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00-45DD-B5C3-4F39022DE467}"/>
            </c:ext>
          </c:extLst>
        </c:ser>
        <c:ser>
          <c:idx val="4"/>
          <c:order val="4"/>
          <c:tx>
            <c:strRef>
              <c:f>Sheet1!$AP$58</c:f>
              <c:strCache>
                <c:ptCount val="1"/>
                <c:pt idx="0">
                  <c:v>Lead-acid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Sheet1!$AQ$53</c:f>
              <c:strCache>
                <c:ptCount val="1"/>
                <c:pt idx="0">
                  <c:v>Depth of discharge(%)</c:v>
                </c:pt>
              </c:strCache>
            </c:strRef>
          </c:cat>
          <c:val>
            <c:numRef>
              <c:f>Sheet1!$AQ$58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00-45DD-B5C3-4F39022DE4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72290687"/>
        <c:axId val="472297407"/>
      </c:barChart>
      <c:catAx>
        <c:axId val="4722906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2297407"/>
        <c:crosses val="autoZero"/>
        <c:auto val="1"/>
        <c:lblAlgn val="ctr"/>
        <c:lblOffset val="100"/>
        <c:noMultiLvlLbl val="0"/>
      </c:catAx>
      <c:valAx>
        <c:axId val="472297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290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Round</a:t>
            </a:r>
            <a:r>
              <a:rPr lang="en-IN" baseline="0"/>
              <a:t> trip Effeciency(%)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Sheet1!$AT$54</c:f>
              <c:strCache>
                <c:ptCount val="1"/>
                <c:pt idx="0">
                  <c:v>LIB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Sheet1!$AU$53</c:f>
              <c:strCache>
                <c:ptCount val="1"/>
                <c:pt idx="0">
                  <c:v>Round trip effeciency</c:v>
                </c:pt>
              </c:strCache>
            </c:strRef>
          </c:cat>
          <c:val>
            <c:numRef>
              <c:f>Sheet1!$AU$54</c:f>
              <c:numCache>
                <c:formatCode>General</c:formatCode>
                <c:ptCount val="1"/>
                <c:pt idx="0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4C-4B09-B94F-8A248C39DA16}"/>
            </c:ext>
          </c:extLst>
        </c:ser>
        <c:ser>
          <c:idx val="1"/>
          <c:order val="1"/>
          <c:tx>
            <c:strRef>
              <c:f>Sheet1!$AT$55</c:f>
              <c:strCache>
                <c:ptCount val="1"/>
                <c:pt idx="0">
                  <c:v>ZBFB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Sheet1!$AU$53</c:f>
              <c:strCache>
                <c:ptCount val="1"/>
                <c:pt idx="0">
                  <c:v>Round trip effeciency</c:v>
                </c:pt>
              </c:strCache>
            </c:strRef>
          </c:cat>
          <c:val>
            <c:numRef>
              <c:f>Sheet1!$AU$55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4C-4B09-B94F-8A248C39DA16}"/>
            </c:ext>
          </c:extLst>
        </c:ser>
        <c:ser>
          <c:idx val="2"/>
          <c:order val="2"/>
          <c:tx>
            <c:strRef>
              <c:f>Sheet1!$AT$56</c:f>
              <c:strCache>
                <c:ptCount val="1"/>
                <c:pt idx="0">
                  <c:v>VRFB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Sheet1!$AU$53</c:f>
              <c:strCache>
                <c:ptCount val="1"/>
                <c:pt idx="0">
                  <c:v>Round trip effeciency</c:v>
                </c:pt>
              </c:strCache>
            </c:strRef>
          </c:cat>
          <c:val>
            <c:numRef>
              <c:f>Sheet1!$AU$56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4C-4B09-B94F-8A248C39DA16}"/>
            </c:ext>
          </c:extLst>
        </c:ser>
        <c:ser>
          <c:idx val="3"/>
          <c:order val="3"/>
          <c:tx>
            <c:strRef>
              <c:f>Sheet1!$AT$57</c:f>
              <c:strCache>
                <c:ptCount val="1"/>
                <c:pt idx="0">
                  <c:v>Na-S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Sheet1!$AU$53</c:f>
              <c:strCache>
                <c:ptCount val="1"/>
                <c:pt idx="0">
                  <c:v>Round trip effeciency</c:v>
                </c:pt>
              </c:strCache>
            </c:strRef>
          </c:cat>
          <c:val>
            <c:numRef>
              <c:f>Sheet1!$AU$57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4C-4B09-B94F-8A248C39DA16}"/>
            </c:ext>
          </c:extLst>
        </c:ser>
        <c:ser>
          <c:idx val="4"/>
          <c:order val="4"/>
          <c:tx>
            <c:strRef>
              <c:f>Sheet1!$AT$58</c:f>
              <c:strCache>
                <c:ptCount val="1"/>
                <c:pt idx="0">
                  <c:v>Lead-acid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Sheet1!$AU$53</c:f>
              <c:strCache>
                <c:ptCount val="1"/>
                <c:pt idx="0">
                  <c:v>Round trip effeciency</c:v>
                </c:pt>
              </c:strCache>
            </c:strRef>
          </c:cat>
          <c:val>
            <c:numRef>
              <c:f>Sheet1!$AU$58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4C-4B09-B94F-8A248C39DA1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70569535"/>
        <c:axId val="470547455"/>
      </c:barChart>
      <c:catAx>
        <c:axId val="4705695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0547455"/>
        <c:crosses val="autoZero"/>
        <c:auto val="1"/>
        <c:lblAlgn val="ctr"/>
        <c:lblOffset val="100"/>
        <c:noMultiLvlLbl val="0"/>
      </c:catAx>
      <c:valAx>
        <c:axId val="4705474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569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Seq2seq</a:t>
            </a:r>
            <a:r>
              <a:rPr lang="en-IN" baseline="0"/>
              <a:t> model results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Sheet1!$AA$10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Sheet1!$AB$8:$AF$9</c:f>
              <c:strCache>
                <c:ptCount val="5"/>
                <c:pt idx="0">
                  <c:v>N10deg </c:v>
                </c:pt>
                <c:pt idx="1">
                  <c:v>10deg</c:v>
                </c:pt>
                <c:pt idx="2">
                  <c:v>25deg</c:v>
                </c:pt>
                <c:pt idx="3">
                  <c:v>30deg</c:v>
                </c:pt>
                <c:pt idx="4">
                  <c:v>40deg</c:v>
                </c:pt>
              </c:strCache>
            </c:strRef>
          </c:cat>
          <c:val>
            <c:numRef>
              <c:f>Sheet1!$AB$10:$AF$10</c:f>
              <c:numCache>
                <c:formatCode>General</c:formatCode>
                <c:ptCount val="5"/>
                <c:pt idx="0">
                  <c:v>0.1139</c:v>
                </c:pt>
                <c:pt idx="1">
                  <c:v>8.4699999999999998E-2</c:v>
                </c:pt>
                <c:pt idx="2">
                  <c:v>8.8900000000000007E-2</c:v>
                </c:pt>
                <c:pt idx="3">
                  <c:v>8.7999999999999995E-2</c:v>
                </c:pt>
                <c:pt idx="4">
                  <c:v>0.1024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D4-4B26-A644-E850EC7A74B6}"/>
            </c:ext>
          </c:extLst>
        </c:ser>
        <c:ser>
          <c:idx val="1"/>
          <c:order val="1"/>
          <c:tx>
            <c:strRef>
              <c:f>Sheet1!$AA$11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Sheet1!$AB$8:$AF$9</c:f>
              <c:strCache>
                <c:ptCount val="5"/>
                <c:pt idx="0">
                  <c:v>N10deg </c:v>
                </c:pt>
                <c:pt idx="1">
                  <c:v>10deg</c:v>
                </c:pt>
                <c:pt idx="2">
                  <c:v>25deg</c:v>
                </c:pt>
                <c:pt idx="3">
                  <c:v>30deg</c:v>
                </c:pt>
                <c:pt idx="4">
                  <c:v>40deg</c:v>
                </c:pt>
              </c:strCache>
            </c:strRef>
          </c:cat>
          <c:val>
            <c:numRef>
              <c:f>Sheet1!$AB$11:$AF$11</c:f>
              <c:numCache>
                <c:formatCode>General</c:formatCode>
                <c:ptCount val="5"/>
                <c:pt idx="0">
                  <c:v>0.33750000000000002</c:v>
                </c:pt>
                <c:pt idx="1">
                  <c:v>0.29110000000000003</c:v>
                </c:pt>
                <c:pt idx="2">
                  <c:v>0.29820000000000002</c:v>
                </c:pt>
                <c:pt idx="3">
                  <c:v>0.29670000000000002</c:v>
                </c:pt>
                <c:pt idx="4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D4-4B26-A644-E850EC7A74B6}"/>
            </c:ext>
          </c:extLst>
        </c:ser>
        <c:ser>
          <c:idx val="2"/>
          <c:order val="2"/>
          <c:tx>
            <c:strRef>
              <c:f>Sheet1!$AA$12</c:f>
              <c:strCache>
                <c:ptCount val="1"/>
                <c:pt idx="0">
                  <c:v>MAE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Sheet1!$AB$8:$AF$9</c:f>
              <c:strCache>
                <c:ptCount val="5"/>
                <c:pt idx="0">
                  <c:v>N10deg </c:v>
                </c:pt>
                <c:pt idx="1">
                  <c:v>10deg</c:v>
                </c:pt>
                <c:pt idx="2">
                  <c:v>25deg</c:v>
                </c:pt>
                <c:pt idx="3">
                  <c:v>30deg</c:v>
                </c:pt>
                <c:pt idx="4">
                  <c:v>40deg</c:v>
                </c:pt>
              </c:strCache>
            </c:strRef>
          </c:cat>
          <c:val>
            <c:numRef>
              <c:f>Sheet1!$AB$12:$AF$12</c:f>
              <c:numCache>
                <c:formatCode>General</c:formatCode>
                <c:ptCount val="5"/>
                <c:pt idx="0">
                  <c:v>0.27829999999999999</c:v>
                </c:pt>
                <c:pt idx="1">
                  <c:v>0.25119999999999998</c:v>
                </c:pt>
                <c:pt idx="2">
                  <c:v>0.25490000000000002</c:v>
                </c:pt>
                <c:pt idx="3">
                  <c:v>0.25469999999999998</c:v>
                </c:pt>
                <c:pt idx="4">
                  <c:v>0.26500000000000001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D4-4B26-A644-E850EC7A74B6}"/>
            </c:ext>
          </c:extLst>
        </c:ser>
        <c:ser>
          <c:idx val="3"/>
          <c:order val="3"/>
          <c:tx>
            <c:strRef>
              <c:f>Sheet1!$AA$13</c:f>
              <c:strCache>
                <c:ptCount val="1"/>
                <c:pt idx="0">
                  <c:v>MAPE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Sheet1!$AB$8:$AF$9</c:f>
              <c:strCache>
                <c:ptCount val="5"/>
                <c:pt idx="0">
                  <c:v>N10deg </c:v>
                </c:pt>
                <c:pt idx="1">
                  <c:v>10deg</c:v>
                </c:pt>
                <c:pt idx="2">
                  <c:v>25deg</c:v>
                </c:pt>
                <c:pt idx="3">
                  <c:v>30deg</c:v>
                </c:pt>
                <c:pt idx="4">
                  <c:v>40deg</c:v>
                </c:pt>
              </c:strCache>
            </c:strRef>
          </c:cat>
          <c:val>
            <c:numRef>
              <c:f>Sheet1!$AB$13:$AF$13</c:f>
              <c:numCache>
                <c:formatCode>General</c:formatCode>
                <c:ptCount val="5"/>
                <c:pt idx="0">
                  <c:v>0.86870000000000003</c:v>
                </c:pt>
                <c:pt idx="1">
                  <c:v>0.4859</c:v>
                </c:pt>
                <c:pt idx="2">
                  <c:v>0.45669999999999999</c:v>
                </c:pt>
                <c:pt idx="3">
                  <c:v>0.47349999999999998</c:v>
                </c:pt>
                <c:pt idx="4">
                  <c:v>0.46300000000000002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D4-4B26-A644-E850EC7A74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654064783"/>
        <c:axId val="1654053743"/>
      </c:barChart>
      <c:catAx>
        <c:axId val="16540647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4053743"/>
        <c:crosses val="autoZero"/>
        <c:auto val="1"/>
        <c:lblAlgn val="ctr"/>
        <c:lblOffset val="100"/>
        <c:noMultiLvlLbl val="0"/>
      </c:catAx>
      <c:valAx>
        <c:axId val="165405374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406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N10deg</a:t>
            </a:r>
            <a:r>
              <a:rPr lang="en-IN" baseline="0"/>
              <a:t> Comparison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Sheet1!$L$51</c:f>
              <c:strCache>
                <c:ptCount val="1"/>
                <c:pt idx="0">
                  <c:v>Base Paper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Sheet1!$K$52:$K$55</c:f>
              <c:strCache>
                <c:ptCount val="4"/>
                <c:pt idx="0">
                  <c:v>MSE</c:v>
                </c:pt>
                <c:pt idx="1">
                  <c:v>RMSE</c:v>
                </c:pt>
                <c:pt idx="2">
                  <c:v>MAE</c:v>
                </c:pt>
                <c:pt idx="3">
                  <c:v>MAPE</c:v>
                </c:pt>
              </c:strCache>
            </c:strRef>
          </c:cat>
          <c:val>
            <c:numRef>
              <c:f>Sheet1!$L$52:$L$55</c:f>
              <c:numCache>
                <c:formatCode>General</c:formatCode>
                <c:ptCount val="4"/>
                <c:pt idx="0">
                  <c:v>1.06</c:v>
                </c:pt>
                <c:pt idx="1">
                  <c:v>1.03</c:v>
                </c:pt>
                <c:pt idx="2">
                  <c:v>0.51</c:v>
                </c:pt>
                <c:pt idx="3">
                  <c:v>3.89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FC-4020-9BC5-30FE6E6B88C8}"/>
            </c:ext>
          </c:extLst>
        </c:ser>
        <c:ser>
          <c:idx val="1"/>
          <c:order val="1"/>
          <c:tx>
            <c:strRef>
              <c:f>Sheet1!$M$51</c:f>
              <c:strCache>
                <c:ptCount val="1"/>
                <c:pt idx="0">
                  <c:v>Ours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accent5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Sheet1!$K$52:$K$55</c:f>
              <c:strCache>
                <c:ptCount val="4"/>
                <c:pt idx="0">
                  <c:v>MSE</c:v>
                </c:pt>
                <c:pt idx="1">
                  <c:v>RMSE</c:v>
                </c:pt>
                <c:pt idx="2">
                  <c:v>MAE</c:v>
                </c:pt>
                <c:pt idx="3">
                  <c:v>MAPE</c:v>
                </c:pt>
              </c:strCache>
            </c:strRef>
          </c:cat>
          <c:val>
            <c:numRef>
              <c:f>Sheet1!$M$52:$M$55</c:f>
              <c:numCache>
                <c:formatCode>General</c:formatCode>
                <c:ptCount val="4"/>
                <c:pt idx="0">
                  <c:v>0.1139</c:v>
                </c:pt>
                <c:pt idx="1">
                  <c:v>0.33750000000000002</c:v>
                </c:pt>
                <c:pt idx="2">
                  <c:v>0.27829999999999999</c:v>
                </c:pt>
                <c:pt idx="3">
                  <c:v>0.86870000000000003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FC-4020-9BC5-30FE6E6B88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43733855"/>
        <c:axId val="743746815"/>
      </c:barChart>
      <c:catAx>
        <c:axId val="743733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746815"/>
        <c:crosses val="autoZero"/>
        <c:auto val="1"/>
        <c:lblAlgn val="ctr"/>
        <c:lblOffset val="100"/>
        <c:noMultiLvlLbl val="0"/>
      </c:catAx>
      <c:valAx>
        <c:axId val="74374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733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10deg</a:t>
            </a:r>
            <a:r>
              <a:rPr lang="en-IN" baseline="0"/>
              <a:t> Comparison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Sheet1!$F$51</c:f>
              <c:strCache>
                <c:ptCount val="1"/>
                <c:pt idx="0">
                  <c:v>Base Paper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Sheet1!$E$52:$E$55</c:f>
              <c:strCache>
                <c:ptCount val="4"/>
                <c:pt idx="0">
                  <c:v>MSE</c:v>
                </c:pt>
                <c:pt idx="1">
                  <c:v>RMSE</c:v>
                </c:pt>
                <c:pt idx="2">
                  <c:v>MAE</c:v>
                </c:pt>
                <c:pt idx="3">
                  <c:v>MAPE</c:v>
                </c:pt>
              </c:strCache>
            </c:strRef>
          </c:cat>
          <c:val>
            <c:numRef>
              <c:f>Sheet1!$F$52:$F$55</c:f>
              <c:numCache>
                <c:formatCode>General</c:formatCode>
                <c:ptCount val="4"/>
                <c:pt idx="0">
                  <c:v>0.20250000000000001</c:v>
                </c:pt>
                <c:pt idx="1">
                  <c:v>0.45</c:v>
                </c:pt>
                <c:pt idx="2">
                  <c:v>0.3</c:v>
                </c:pt>
                <c:pt idx="3">
                  <c:v>1.1100000000000001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CF-4562-BB62-644E61A79012}"/>
            </c:ext>
          </c:extLst>
        </c:ser>
        <c:ser>
          <c:idx val="1"/>
          <c:order val="1"/>
          <c:tx>
            <c:strRef>
              <c:f>Sheet1!$G$51</c:f>
              <c:strCache>
                <c:ptCount val="1"/>
                <c:pt idx="0">
                  <c:v>Ours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Sheet1!$E$52:$E$55</c:f>
              <c:strCache>
                <c:ptCount val="4"/>
                <c:pt idx="0">
                  <c:v>MSE</c:v>
                </c:pt>
                <c:pt idx="1">
                  <c:v>RMSE</c:v>
                </c:pt>
                <c:pt idx="2">
                  <c:v>MAE</c:v>
                </c:pt>
                <c:pt idx="3">
                  <c:v>MAPE</c:v>
                </c:pt>
              </c:strCache>
            </c:strRef>
          </c:cat>
          <c:val>
            <c:numRef>
              <c:f>Sheet1!$G$52:$G$55</c:f>
              <c:numCache>
                <c:formatCode>General</c:formatCode>
                <c:ptCount val="4"/>
                <c:pt idx="0">
                  <c:v>8.4699999999999998E-2</c:v>
                </c:pt>
                <c:pt idx="1">
                  <c:v>0.29110000000000003</c:v>
                </c:pt>
                <c:pt idx="2">
                  <c:v>0.25119999999999998</c:v>
                </c:pt>
                <c:pt idx="3">
                  <c:v>0.4859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CF-4562-BB62-644E61A7901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16340351"/>
        <c:axId val="616361951"/>
      </c:barChart>
      <c:catAx>
        <c:axId val="61634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361951"/>
        <c:crosses val="autoZero"/>
        <c:auto val="1"/>
        <c:lblAlgn val="ctr"/>
        <c:lblOffset val="100"/>
        <c:noMultiLvlLbl val="0"/>
      </c:catAx>
      <c:valAx>
        <c:axId val="616361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340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25deg</a:t>
            </a:r>
            <a:r>
              <a:rPr lang="en-IN" baseline="0"/>
              <a:t> Comparison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Sheet1!$D$27</c:f>
              <c:strCache>
                <c:ptCount val="1"/>
                <c:pt idx="0">
                  <c:v>Base Paper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Sheet1!$C$28:$C$31</c:f>
              <c:strCache>
                <c:ptCount val="4"/>
                <c:pt idx="0">
                  <c:v>MSE</c:v>
                </c:pt>
                <c:pt idx="1">
                  <c:v>RMSE</c:v>
                </c:pt>
                <c:pt idx="2">
                  <c:v>MAE</c:v>
                </c:pt>
                <c:pt idx="3">
                  <c:v>MAPE</c:v>
                </c:pt>
              </c:strCache>
            </c:strRef>
          </c:cat>
          <c:val>
            <c:numRef>
              <c:f>Sheet1!$D$28:$D$31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0.57999999999999996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A6-4B04-812D-CAF3F1816424}"/>
            </c:ext>
          </c:extLst>
        </c:ser>
        <c:ser>
          <c:idx val="1"/>
          <c:order val="1"/>
          <c:tx>
            <c:strRef>
              <c:f>Sheet1!$E$27</c:f>
              <c:strCache>
                <c:ptCount val="1"/>
                <c:pt idx="0">
                  <c:v>Ours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Sheet1!$C$28:$C$31</c:f>
              <c:strCache>
                <c:ptCount val="4"/>
                <c:pt idx="0">
                  <c:v>MSE</c:v>
                </c:pt>
                <c:pt idx="1">
                  <c:v>RMSE</c:v>
                </c:pt>
                <c:pt idx="2">
                  <c:v>MAE</c:v>
                </c:pt>
                <c:pt idx="3">
                  <c:v>MAPE</c:v>
                </c:pt>
              </c:strCache>
            </c:strRef>
          </c:cat>
          <c:val>
            <c:numRef>
              <c:f>Sheet1!$E$28:$E$31</c:f>
              <c:numCache>
                <c:formatCode>General</c:formatCode>
                <c:ptCount val="4"/>
                <c:pt idx="0">
                  <c:v>8.8900000000000007E-2</c:v>
                </c:pt>
                <c:pt idx="1">
                  <c:v>0.29820000000000002</c:v>
                </c:pt>
                <c:pt idx="2">
                  <c:v>0.25490000000000002</c:v>
                </c:pt>
                <c:pt idx="3">
                  <c:v>0.45669999999999999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A6-4B04-812D-CAF3F18164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82082303"/>
        <c:axId val="382083263"/>
      </c:barChart>
      <c:catAx>
        <c:axId val="38208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083263"/>
        <c:crosses val="autoZero"/>
        <c:auto val="1"/>
        <c:lblAlgn val="ctr"/>
        <c:lblOffset val="100"/>
        <c:noMultiLvlLbl val="0"/>
      </c:catAx>
      <c:valAx>
        <c:axId val="382083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082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40deg</a:t>
            </a:r>
            <a:r>
              <a:rPr lang="en-IN" baseline="0"/>
              <a:t> Comparison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Sheet1!$H$27</c:f>
              <c:strCache>
                <c:ptCount val="1"/>
                <c:pt idx="0">
                  <c:v>Base Paper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Sheet1!$G$28:$G$31</c:f>
              <c:strCache>
                <c:ptCount val="4"/>
                <c:pt idx="0">
                  <c:v>MSE</c:v>
                </c:pt>
                <c:pt idx="1">
                  <c:v>RMSE</c:v>
                </c:pt>
                <c:pt idx="2">
                  <c:v>MAE</c:v>
                </c:pt>
                <c:pt idx="3">
                  <c:v>MAPE</c:v>
                </c:pt>
              </c:strCache>
            </c:strRef>
          </c:cat>
          <c:val>
            <c:numRef>
              <c:f>Sheet1!$H$28:$H$31</c:f>
              <c:numCache>
                <c:formatCode>General</c:formatCode>
                <c:ptCount val="4"/>
                <c:pt idx="0">
                  <c:v>1.8495999999999999</c:v>
                </c:pt>
                <c:pt idx="1">
                  <c:v>1.36</c:v>
                </c:pt>
                <c:pt idx="2">
                  <c:v>0.87</c:v>
                </c:pt>
                <c:pt idx="3">
                  <c:v>5.34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D4-4605-9F71-0B3C1B713B6C}"/>
            </c:ext>
          </c:extLst>
        </c:ser>
        <c:ser>
          <c:idx val="1"/>
          <c:order val="1"/>
          <c:tx>
            <c:strRef>
              <c:f>Sheet1!$I$27</c:f>
              <c:strCache>
                <c:ptCount val="1"/>
                <c:pt idx="0">
                  <c:v>Ours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Sheet1!$G$28:$G$31</c:f>
              <c:strCache>
                <c:ptCount val="4"/>
                <c:pt idx="0">
                  <c:v>MSE</c:v>
                </c:pt>
                <c:pt idx="1">
                  <c:v>RMSE</c:v>
                </c:pt>
                <c:pt idx="2">
                  <c:v>MAE</c:v>
                </c:pt>
                <c:pt idx="3">
                  <c:v>MAPE</c:v>
                </c:pt>
              </c:strCache>
            </c:strRef>
          </c:cat>
          <c:val>
            <c:numRef>
              <c:f>Sheet1!$I$28:$I$31</c:f>
              <c:numCache>
                <c:formatCode>General</c:formatCode>
                <c:ptCount val="4"/>
                <c:pt idx="0">
                  <c:v>0.1024</c:v>
                </c:pt>
                <c:pt idx="1">
                  <c:v>0.32</c:v>
                </c:pt>
                <c:pt idx="2">
                  <c:v>0.26500000000000001</c:v>
                </c:pt>
                <c:pt idx="3">
                  <c:v>0.46300000000000002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D4-4605-9F71-0B3C1B713B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16365791"/>
        <c:axId val="616367231"/>
      </c:barChart>
      <c:catAx>
        <c:axId val="616365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367231"/>
        <c:crosses val="autoZero"/>
        <c:auto val="1"/>
        <c:lblAlgn val="ctr"/>
        <c:lblOffset val="100"/>
        <c:noMultiLvlLbl val="0"/>
      </c:catAx>
      <c:valAx>
        <c:axId val="61636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365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9A8F1-5F73-478C-9BCC-522450C1D578}" type="doc">
      <dgm:prSet loTypeId="urn:microsoft.com/office/officeart/2005/8/layout/chevronAccent+Icon" loCatId="process" qsTypeId="urn:microsoft.com/office/officeart/2005/8/quickstyle/simple5" qsCatId="simple" csTypeId="urn:microsoft.com/office/officeart/2005/8/colors/colorful4" csCatId="colorful" phldr="1"/>
      <dgm:spPr/>
    </dgm:pt>
    <dgm:pt modelId="{434D43D2-1A52-4D66-8130-781983B11D56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Historic Data</a:t>
          </a:r>
        </a:p>
      </dgm:t>
    </dgm:pt>
    <dgm:pt modelId="{9C039547-76C1-4A9C-9F0D-C5450ECE7F3C}" type="parTrans" cxnId="{DF254C96-7A6B-4F4F-8A97-1CE20EA3009F}">
      <dgm:prSet/>
      <dgm:spPr/>
      <dgm:t>
        <a:bodyPr/>
        <a:lstStyle/>
        <a:p>
          <a:endParaRPr lang="en-IN"/>
        </a:p>
      </dgm:t>
    </dgm:pt>
    <dgm:pt modelId="{D0FAA526-63CB-4EA1-9D6D-2360F782634E}" type="sibTrans" cxnId="{DF254C96-7A6B-4F4F-8A97-1CE20EA3009F}">
      <dgm:prSet/>
      <dgm:spPr/>
      <dgm:t>
        <a:bodyPr/>
        <a:lstStyle/>
        <a:p>
          <a:endParaRPr lang="en-IN"/>
        </a:p>
      </dgm:t>
    </dgm:pt>
    <dgm:pt modelId="{B07FA7F7-46DE-4011-A742-813CB2985EA2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Algorithm</a:t>
          </a:r>
        </a:p>
      </dgm:t>
    </dgm:pt>
    <dgm:pt modelId="{F7032D1B-5214-482A-A345-1D2A3BAE97EE}" type="parTrans" cxnId="{8CE4E9BB-2F25-4252-AEE7-31A176C0D61D}">
      <dgm:prSet/>
      <dgm:spPr/>
      <dgm:t>
        <a:bodyPr/>
        <a:lstStyle/>
        <a:p>
          <a:endParaRPr lang="en-IN"/>
        </a:p>
      </dgm:t>
    </dgm:pt>
    <dgm:pt modelId="{17ABA7E3-4BC3-480B-A0D8-D4BD6BD64E0B}" type="sibTrans" cxnId="{8CE4E9BB-2F25-4252-AEE7-31A176C0D61D}">
      <dgm:prSet/>
      <dgm:spPr/>
      <dgm:t>
        <a:bodyPr/>
        <a:lstStyle/>
        <a:p>
          <a:endParaRPr lang="en-IN"/>
        </a:p>
      </dgm:t>
    </dgm:pt>
    <dgm:pt modelId="{C0E48868-87CC-486E-935B-DA44428943DE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Data Driven Insights</a:t>
          </a:r>
        </a:p>
      </dgm:t>
    </dgm:pt>
    <dgm:pt modelId="{7714A3B1-3569-47D3-BC38-7CAA7F64C612}" type="parTrans" cxnId="{B238F2E7-8BEA-44A2-A74B-D4B15893476A}">
      <dgm:prSet/>
      <dgm:spPr/>
      <dgm:t>
        <a:bodyPr/>
        <a:lstStyle/>
        <a:p>
          <a:endParaRPr lang="en-IN"/>
        </a:p>
      </dgm:t>
    </dgm:pt>
    <dgm:pt modelId="{2A7C5A8A-D0BE-4CDE-9862-EB9ADF22DC88}" type="sibTrans" cxnId="{B238F2E7-8BEA-44A2-A74B-D4B15893476A}">
      <dgm:prSet/>
      <dgm:spPr/>
      <dgm:t>
        <a:bodyPr/>
        <a:lstStyle/>
        <a:p>
          <a:endParaRPr lang="en-IN"/>
        </a:p>
      </dgm:t>
    </dgm:pt>
    <dgm:pt modelId="{26E2606B-81C6-4F95-9A15-98D3646E8C24}" type="pres">
      <dgm:prSet presAssocID="{F7E9A8F1-5F73-478C-9BCC-522450C1D578}" presName="Name0" presStyleCnt="0">
        <dgm:presLayoutVars>
          <dgm:dir/>
          <dgm:resizeHandles val="exact"/>
        </dgm:presLayoutVars>
      </dgm:prSet>
      <dgm:spPr/>
    </dgm:pt>
    <dgm:pt modelId="{1E1E7A83-5E20-4815-8CBF-4781F9F73586}" type="pres">
      <dgm:prSet presAssocID="{434D43D2-1A52-4D66-8130-781983B11D56}" presName="composite" presStyleCnt="0"/>
      <dgm:spPr/>
    </dgm:pt>
    <dgm:pt modelId="{EA7C2E20-81A1-4010-A558-69AEFF3DC374}" type="pres">
      <dgm:prSet presAssocID="{434D43D2-1A52-4D66-8130-781983B11D56}" presName="bgChev" presStyleLbl="node1" presStyleIdx="0" presStyleCnt="3"/>
      <dgm:spPr/>
    </dgm:pt>
    <dgm:pt modelId="{01AAA4E1-4E85-42A2-8BC1-EC1A767769B5}" type="pres">
      <dgm:prSet presAssocID="{434D43D2-1A52-4D66-8130-781983B11D56}" presName="txNode" presStyleLbl="fgAcc1" presStyleIdx="0" presStyleCnt="3">
        <dgm:presLayoutVars>
          <dgm:bulletEnabled val="1"/>
        </dgm:presLayoutVars>
      </dgm:prSet>
      <dgm:spPr/>
    </dgm:pt>
    <dgm:pt modelId="{B9C171E4-16AA-4516-83CE-65EA636CD2DA}" type="pres">
      <dgm:prSet presAssocID="{D0FAA526-63CB-4EA1-9D6D-2360F782634E}" presName="compositeSpace" presStyleCnt="0"/>
      <dgm:spPr/>
    </dgm:pt>
    <dgm:pt modelId="{3F02D26B-1DBB-4E83-A2C2-CB2A19FCA463}" type="pres">
      <dgm:prSet presAssocID="{B07FA7F7-46DE-4011-A742-813CB2985EA2}" presName="composite" presStyleCnt="0"/>
      <dgm:spPr/>
    </dgm:pt>
    <dgm:pt modelId="{45C71306-83E2-400D-A76F-8186D1CB1CC6}" type="pres">
      <dgm:prSet presAssocID="{B07FA7F7-46DE-4011-A742-813CB2985EA2}" presName="bgChev" presStyleLbl="node1" presStyleIdx="1" presStyleCnt="3"/>
      <dgm:spPr/>
    </dgm:pt>
    <dgm:pt modelId="{869200DE-359B-435E-B94D-B1BBF5E1A854}" type="pres">
      <dgm:prSet presAssocID="{B07FA7F7-46DE-4011-A742-813CB2985EA2}" presName="txNode" presStyleLbl="fgAcc1" presStyleIdx="1" presStyleCnt="3">
        <dgm:presLayoutVars>
          <dgm:bulletEnabled val="1"/>
        </dgm:presLayoutVars>
      </dgm:prSet>
      <dgm:spPr/>
    </dgm:pt>
    <dgm:pt modelId="{ABB5BBD5-9FE1-4656-A96E-B2B16291B93D}" type="pres">
      <dgm:prSet presAssocID="{17ABA7E3-4BC3-480B-A0D8-D4BD6BD64E0B}" presName="compositeSpace" presStyleCnt="0"/>
      <dgm:spPr/>
    </dgm:pt>
    <dgm:pt modelId="{BE5CC3E0-4B7E-4879-AA0E-69946568CE0E}" type="pres">
      <dgm:prSet presAssocID="{C0E48868-87CC-486E-935B-DA44428943DE}" presName="composite" presStyleCnt="0"/>
      <dgm:spPr/>
    </dgm:pt>
    <dgm:pt modelId="{7AAEF7E3-BA0C-4805-AB1F-2C6EC04D6F12}" type="pres">
      <dgm:prSet presAssocID="{C0E48868-87CC-486E-935B-DA44428943DE}" presName="bgChev" presStyleLbl="node1" presStyleIdx="2" presStyleCnt="3"/>
      <dgm:spPr/>
    </dgm:pt>
    <dgm:pt modelId="{A6006F41-A4EC-44C8-B6CE-2EAC8E3508A1}" type="pres">
      <dgm:prSet presAssocID="{C0E48868-87CC-486E-935B-DA44428943DE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0B460B00-FFDD-4A4C-98B9-1ABD8A845815}" type="presOf" srcId="{C0E48868-87CC-486E-935B-DA44428943DE}" destId="{A6006F41-A4EC-44C8-B6CE-2EAC8E3508A1}" srcOrd="0" destOrd="0" presId="urn:microsoft.com/office/officeart/2005/8/layout/chevronAccent+Icon"/>
    <dgm:cxn modelId="{1D040A16-A64F-4C25-8B7D-04C208C4A014}" type="presOf" srcId="{B07FA7F7-46DE-4011-A742-813CB2985EA2}" destId="{869200DE-359B-435E-B94D-B1BBF5E1A854}" srcOrd="0" destOrd="0" presId="urn:microsoft.com/office/officeart/2005/8/layout/chevronAccent+Icon"/>
    <dgm:cxn modelId="{90A24767-952F-40BB-ACBE-7BFA1733B852}" type="presOf" srcId="{F7E9A8F1-5F73-478C-9BCC-522450C1D578}" destId="{26E2606B-81C6-4F95-9A15-98D3646E8C24}" srcOrd="0" destOrd="0" presId="urn:microsoft.com/office/officeart/2005/8/layout/chevronAccent+Icon"/>
    <dgm:cxn modelId="{DF254C96-7A6B-4F4F-8A97-1CE20EA3009F}" srcId="{F7E9A8F1-5F73-478C-9BCC-522450C1D578}" destId="{434D43D2-1A52-4D66-8130-781983B11D56}" srcOrd="0" destOrd="0" parTransId="{9C039547-76C1-4A9C-9F0D-C5450ECE7F3C}" sibTransId="{D0FAA526-63CB-4EA1-9D6D-2360F782634E}"/>
    <dgm:cxn modelId="{8CE4E9BB-2F25-4252-AEE7-31A176C0D61D}" srcId="{F7E9A8F1-5F73-478C-9BCC-522450C1D578}" destId="{B07FA7F7-46DE-4011-A742-813CB2985EA2}" srcOrd="1" destOrd="0" parTransId="{F7032D1B-5214-482A-A345-1D2A3BAE97EE}" sibTransId="{17ABA7E3-4BC3-480B-A0D8-D4BD6BD64E0B}"/>
    <dgm:cxn modelId="{B238F2E7-8BEA-44A2-A74B-D4B15893476A}" srcId="{F7E9A8F1-5F73-478C-9BCC-522450C1D578}" destId="{C0E48868-87CC-486E-935B-DA44428943DE}" srcOrd="2" destOrd="0" parTransId="{7714A3B1-3569-47D3-BC38-7CAA7F64C612}" sibTransId="{2A7C5A8A-D0BE-4CDE-9862-EB9ADF22DC88}"/>
    <dgm:cxn modelId="{288D08F7-82AD-41FA-B308-0A19F7DCC44F}" type="presOf" srcId="{434D43D2-1A52-4D66-8130-781983B11D56}" destId="{01AAA4E1-4E85-42A2-8BC1-EC1A767769B5}" srcOrd="0" destOrd="0" presId="urn:microsoft.com/office/officeart/2005/8/layout/chevronAccent+Icon"/>
    <dgm:cxn modelId="{4985B311-EF8A-44C7-BAC7-57BEB109C227}" type="presParOf" srcId="{26E2606B-81C6-4F95-9A15-98D3646E8C24}" destId="{1E1E7A83-5E20-4815-8CBF-4781F9F73586}" srcOrd="0" destOrd="0" presId="urn:microsoft.com/office/officeart/2005/8/layout/chevronAccent+Icon"/>
    <dgm:cxn modelId="{C023C5DA-F47C-430C-970E-86AA43BBD060}" type="presParOf" srcId="{1E1E7A83-5E20-4815-8CBF-4781F9F73586}" destId="{EA7C2E20-81A1-4010-A558-69AEFF3DC374}" srcOrd="0" destOrd="0" presId="urn:microsoft.com/office/officeart/2005/8/layout/chevronAccent+Icon"/>
    <dgm:cxn modelId="{688BFCB4-0EBF-47B3-8D69-81B9CD44D6D7}" type="presParOf" srcId="{1E1E7A83-5E20-4815-8CBF-4781F9F73586}" destId="{01AAA4E1-4E85-42A2-8BC1-EC1A767769B5}" srcOrd="1" destOrd="0" presId="urn:microsoft.com/office/officeart/2005/8/layout/chevronAccent+Icon"/>
    <dgm:cxn modelId="{AC95C2EF-60C2-4DBC-8E41-2D7A176FF497}" type="presParOf" srcId="{26E2606B-81C6-4F95-9A15-98D3646E8C24}" destId="{B9C171E4-16AA-4516-83CE-65EA636CD2DA}" srcOrd="1" destOrd="0" presId="urn:microsoft.com/office/officeart/2005/8/layout/chevronAccent+Icon"/>
    <dgm:cxn modelId="{6631FFAA-869C-4AC8-9495-51314F5D0C53}" type="presParOf" srcId="{26E2606B-81C6-4F95-9A15-98D3646E8C24}" destId="{3F02D26B-1DBB-4E83-A2C2-CB2A19FCA463}" srcOrd="2" destOrd="0" presId="urn:microsoft.com/office/officeart/2005/8/layout/chevronAccent+Icon"/>
    <dgm:cxn modelId="{3DC0F694-E691-41C0-80E5-21090ADD80BF}" type="presParOf" srcId="{3F02D26B-1DBB-4E83-A2C2-CB2A19FCA463}" destId="{45C71306-83E2-400D-A76F-8186D1CB1CC6}" srcOrd="0" destOrd="0" presId="urn:microsoft.com/office/officeart/2005/8/layout/chevronAccent+Icon"/>
    <dgm:cxn modelId="{F3619187-8AE3-4A2F-A338-47F385023534}" type="presParOf" srcId="{3F02D26B-1DBB-4E83-A2C2-CB2A19FCA463}" destId="{869200DE-359B-435E-B94D-B1BBF5E1A854}" srcOrd="1" destOrd="0" presId="urn:microsoft.com/office/officeart/2005/8/layout/chevronAccent+Icon"/>
    <dgm:cxn modelId="{3DC9C9E7-B35D-44C3-AE91-791481A5B306}" type="presParOf" srcId="{26E2606B-81C6-4F95-9A15-98D3646E8C24}" destId="{ABB5BBD5-9FE1-4656-A96E-B2B16291B93D}" srcOrd="3" destOrd="0" presId="urn:microsoft.com/office/officeart/2005/8/layout/chevronAccent+Icon"/>
    <dgm:cxn modelId="{EB4DCA8C-6942-48A2-9110-A97A5974B91D}" type="presParOf" srcId="{26E2606B-81C6-4F95-9A15-98D3646E8C24}" destId="{BE5CC3E0-4B7E-4879-AA0E-69946568CE0E}" srcOrd="4" destOrd="0" presId="urn:microsoft.com/office/officeart/2005/8/layout/chevronAccent+Icon"/>
    <dgm:cxn modelId="{062DDE1F-9B81-424A-ACB1-8F8D5C789A44}" type="presParOf" srcId="{BE5CC3E0-4B7E-4879-AA0E-69946568CE0E}" destId="{7AAEF7E3-BA0C-4805-AB1F-2C6EC04D6F12}" srcOrd="0" destOrd="0" presId="urn:microsoft.com/office/officeart/2005/8/layout/chevronAccent+Icon"/>
    <dgm:cxn modelId="{A786FD39-9B50-4E80-8959-4119666A02CF}" type="presParOf" srcId="{BE5CC3E0-4B7E-4879-AA0E-69946568CE0E}" destId="{A6006F41-A4EC-44C8-B6CE-2EAC8E3508A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A7C401-1E6C-4ECC-A9B3-E739CF76AFF0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B256420-4AF4-4638-A4ED-2E0A3D0AAD6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pPr>
            <a:buClrTx/>
            <a:buSzTx/>
            <a:buFont typeface="Wingdings" panose="05000000000000000000" pitchFamily="2" charset="2"/>
            <a:buChar char="Ø"/>
          </a:pPr>
          <a:r>
            <a:rPr lang="en-IN" dirty="0"/>
            <a:t>Electrical Equivalent Circuit Model</a:t>
          </a:r>
        </a:p>
      </dgm:t>
    </dgm:pt>
    <dgm:pt modelId="{EC318A7E-17A3-4CC5-95AC-D67C01D89D89}" type="parTrans" cxnId="{F45E0A1D-705A-4174-8497-ADD122503B0C}">
      <dgm:prSet/>
      <dgm:spPr/>
      <dgm:t>
        <a:bodyPr/>
        <a:lstStyle/>
        <a:p>
          <a:endParaRPr lang="en-IN"/>
        </a:p>
      </dgm:t>
    </dgm:pt>
    <dgm:pt modelId="{BB907205-8301-4482-BF2B-5FA37414B1FC}" type="sibTrans" cxnId="{F45E0A1D-705A-4174-8497-ADD122503B0C}">
      <dgm:prSet/>
      <dgm:spPr/>
      <dgm:t>
        <a:bodyPr/>
        <a:lstStyle/>
        <a:p>
          <a:endParaRPr lang="en-IN"/>
        </a:p>
      </dgm:t>
    </dgm:pt>
    <dgm:pt modelId="{5010DB54-1080-4D79-B2D6-2F9BE101B92D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IN" dirty="0"/>
            <a:t>Electrochemical Impendence Model</a:t>
          </a:r>
          <a:endParaRPr kumimoji="0" lang="en-IN" b="0" i="0" u="none" strike="noStrike" cap="none" spc="0" normalizeH="0" baseline="0" noProof="0" dirty="0">
            <a:ln/>
            <a:effectLst/>
            <a:uLnTx/>
            <a:uFillTx/>
            <a:latin typeface="Calibri" panose="020F0502020204030204"/>
            <a:ea typeface="+mn-ea"/>
            <a:cs typeface="+mn-cs"/>
          </a:endParaRPr>
        </a:p>
      </dgm:t>
    </dgm:pt>
    <dgm:pt modelId="{0A412EE4-B76C-44B0-AAE2-EC167AD50141}" type="parTrans" cxnId="{B869F798-DD53-40C9-9D25-F430D64B096B}">
      <dgm:prSet/>
      <dgm:spPr/>
      <dgm:t>
        <a:bodyPr/>
        <a:lstStyle/>
        <a:p>
          <a:endParaRPr lang="en-IN"/>
        </a:p>
      </dgm:t>
    </dgm:pt>
    <dgm:pt modelId="{A38223D5-5A9C-4D40-833B-B332FF6E497E}" type="sibTrans" cxnId="{B869F798-DD53-40C9-9D25-F430D64B096B}">
      <dgm:prSet/>
      <dgm:spPr/>
      <dgm:t>
        <a:bodyPr/>
        <a:lstStyle/>
        <a:p>
          <a:endParaRPr lang="en-IN"/>
        </a:p>
      </dgm:t>
    </dgm:pt>
    <dgm:pt modelId="{89017F19-90E2-4A16-BCF0-672584FCCE0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kumimoji="0" lang="en-IN" b="0" i="0" u="none" strike="noStrike" cap="none" spc="0" normalizeH="0" baseline="0" noProof="0" dirty="0">
              <a:ln/>
              <a:effectLst/>
              <a:uLnTx/>
              <a:uFillTx/>
              <a:latin typeface="Calibri" panose="020F0502020204030204"/>
              <a:ea typeface="+mn-ea"/>
              <a:cs typeface="+mn-cs"/>
            </a:rPr>
            <a:t>Data Driven Model </a:t>
          </a:r>
        </a:p>
      </dgm:t>
    </dgm:pt>
    <dgm:pt modelId="{EB222174-D327-442F-9297-F1F6F513CE3B}" type="parTrans" cxnId="{9C092FA3-2839-48AD-B4A5-77F90655BF4C}">
      <dgm:prSet/>
      <dgm:spPr/>
      <dgm:t>
        <a:bodyPr/>
        <a:lstStyle/>
        <a:p>
          <a:endParaRPr lang="en-IN"/>
        </a:p>
      </dgm:t>
    </dgm:pt>
    <dgm:pt modelId="{E961226D-349D-406C-9BDA-7901DA2232C5}" type="sibTrans" cxnId="{9C092FA3-2839-48AD-B4A5-77F90655BF4C}">
      <dgm:prSet/>
      <dgm:spPr/>
      <dgm:t>
        <a:bodyPr/>
        <a:lstStyle/>
        <a:p>
          <a:endParaRPr lang="en-IN"/>
        </a:p>
      </dgm:t>
    </dgm:pt>
    <dgm:pt modelId="{0C865A83-0BAB-4038-9D01-51C45A2DDFD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kumimoji="0" lang="en-IN" b="0" i="0" u="none" strike="noStrike" cap="none" spc="0" normalizeH="0" baseline="0" noProof="0" dirty="0">
              <a:ln/>
              <a:effectLst/>
              <a:uLnTx/>
              <a:uFillTx/>
              <a:latin typeface="Calibri" panose="020F0502020204030204"/>
              <a:ea typeface="+mn-ea"/>
              <a:cs typeface="+mn-cs"/>
            </a:rPr>
            <a:t>Electro Thermal Model</a:t>
          </a:r>
        </a:p>
      </dgm:t>
    </dgm:pt>
    <dgm:pt modelId="{38701A3D-2D53-4C92-8179-4A19C41FB571}" type="parTrans" cxnId="{8C31F1C3-8214-45FE-89DD-19465C710E10}">
      <dgm:prSet/>
      <dgm:spPr/>
      <dgm:t>
        <a:bodyPr/>
        <a:lstStyle/>
        <a:p>
          <a:endParaRPr lang="en-IN"/>
        </a:p>
      </dgm:t>
    </dgm:pt>
    <dgm:pt modelId="{E31CA4D7-925C-4597-A7C8-E9D1EDB7CFBA}" type="sibTrans" cxnId="{8C31F1C3-8214-45FE-89DD-19465C710E10}">
      <dgm:prSet/>
      <dgm:spPr/>
      <dgm:t>
        <a:bodyPr/>
        <a:lstStyle/>
        <a:p>
          <a:endParaRPr lang="en-IN"/>
        </a:p>
      </dgm:t>
    </dgm:pt>
    <dgm:pt modelId="{2BDC8A05-A96A-4FE5-A912-B9300A72B7B7}" type="pres">
      <dgm:prSet presAssocID="{A8A7C401-1E6C-4ECC-A9B3-E739CF76AFF0}" presName="linear" presStyleCnt="0">
        <dgm:presLayoutVars>
          <dgm:animLvl val="lvl"/>
          <dgm:resizeHandles val="exact"/>
        </dgm:presLayoutVars>
      </dgm:prSet>
      <dgm:spPr/>
    </dgm:pt>
    <dgm:pt modelId="{FFF39CB9-18CE-4B18-AF8D-B3E72FF3CE92}" type="pres">
      <dgm:prSet presAssocID="{EB256420-4AF4-4638-A4ED-2E0A3D0AAD6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24CB67A-7F54-4797-81F4-2F53A90A1B5A}" type="pres">
      <dgm:prSet presAssocID="{BB907205-8301-4482-BF2B-5FA37414B1FC}" presName="spacer" presStyleCnt="0"/>
      <dgm:spPr/>
    </dgm:pt>
    <dgm:pt modelId="{4349EA11-B5FF-43FC-8A98-42BC4970A438}" type="pres">
      <dgm:prSet presAssocID="{5010DB54-1080-4D79-B2D6-2F9BE101B9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C20ADF-3990-439A-9F8B-497EFE5F1B4B}" type="pres">
      <dgm:prSet presAssocID="{A38223D5-5A9C-4D40-833B-B332FF6E497E}" presName="spacer" presStyleCnt="0"/>
      <dgm:spPr/>
    </dgm:pt>
    <dgm:pt modelId="{469DB399-A433-458C-A236-CAA8AAFFCE30}" type="pres">
      <dgm:prSet presAssocID="{0C865A83-0BAB-4038-9D01-51C45A2DDFD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EDBFF0-3739-4827-8B3F-AB8AAECE94DE}" type="pres">
      <dgm:prSet presAssocID="{E31CA4D7-925C-4597-A7C8-E9D1EDB7CFBA}" presName="spacer" presStyleCnt="0"/>
      <dgm:spPr/>
    </dgm:pt>
    <dgm:pt modelId="{796E6658-0FF7-487C-BC77-CDC2DF63A6DC}" type="pres">
      <dgm:prSet presAssocID="{89017F19-90E2-4A16-BCF0-672584FCCE0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632EF0E-4BB2-43B4-ABC3-D2251FF28C30}" type="presOf" srcId="{EB256420-4AF4-4638-A4ED-2E0A3D0AAD6D}" destId="{FFF39CB9-18CE-4B18-AF8D-B3E72FF3CE92}" srcOrd="0" destOrd="0" presId="urn:microsoft.com/office/officeart/2005/8/layout/vList2"/>
    <dgm:cxn modelId="{F45E0A1D-705A-4174-8497-ADD122503B0C}" srcId="{A8A7C401-1E6C-4ECC-A9B3-E739CF76AFF0}" destId="{EB256420-4AF4-4638-A4ED-2E0A3D0AAD6D}" srcOrd="0" destOrd="0" parTransId="{EC318A7E-17A3-4CC5-95AC-D67C01D89D89}" sibTransId="{BB907205-8301-4482-BF2B-5FA37414B1FC}"/>
    <dgm:cxn modelId="{917D422A-FA4E-43A2-B869-992536CB2F77}" type="presOf" srcId="{5010DB54-1080-4D79-B2D6-2F9BE101B92D}" destId="{4349EA11-B5FF-43FC-8A98-42BC4970A438}" srcOrd="0" destOrd="0" presId="urn:microsoft.com/office/officeart/2005/8/layout/vList2"/>
    <dgm:cxn modelId="{19C68C6A-E39A-495C-AE82-EE5726D231B7}" type="presOf" srcId="{0C865A83-0BAB-4038-9D01-51C45A2DDFD4}" destId="{469DB399-A433-458C-A236-CAA8AAFFCE30}" srcOrd="0" destOrd="0" presId="urn:microsoft.com/office/officeart/2005/8/layout/vList2"/>
    <dgm:cxn modelId="{86CB2459-FE87-480C-B374-13291845736D}" type="presOf" srcId="{89017F19-90E2-4A16-BCF0-672584FCCE03}" destId="{796E6658-0FF7-487C-BC77-CDC2DF63A6DC}" srcOrd="0" destOrd="0" presId="urn:microsoft.com/office/officeart/2005/8/layout/vList2"/>
    <dgm:cxn modelId="{B869F798-DD53-40C9-9D25-F430D64B096B}" srcId="{A8A7C401-1E6C-4ECC-A9B3-E739CF76AFF0}" destId="{5010DB54-1080-4D79-B2D6-2F9BE101B92D}" srcOrd="1" destOrd="0" parTransId="{0A412EE4-B76C-44B0-AAE2-EC167AD50141}" sibTransId="{A38223D5-5A9C-4D40-833B-B332FF6E497E}"/>
    <dgm:cxn modelId="{9C092FA3-2839-48AD-B4A5-77F90655BF4C}" srcId="{A8A7C401-1E6C-4ECC-A9B3-E739CF76AFF0}" destId="{89017F19-90E2-4A16-BCF0-672584FCCE03}" srcOrd="3" destOrd="0" parTransId="{EB222174-D327-442F-9297-F1F6F513CE3B}" sibTransId="{E961226D-349D-406C-9BDA-7901DA2232C5}"/>
    <dgm:cxn modelId="{8C31F1C3-8214-45FE-89DD-19465C710E10}" srcId="{A8A7C401-1E6C-4ECC-A9B3-E739CF76AFF0}" destId="{0C865A83-0BAB-4038-9D01-51C45A2DDFD4}" srcOrd="2" destOrd="0" parTransId="{38701A3D-2D53-4C92-8179-4A19C41FB571}" sibTransId="{E31CA4D7-925C-4597-A7C8-E9D1EDB7CFBA}"/>
    <dgm:cxn modelId="{F9D16FE1-F6A5-48CC-B38E-CE94213A6FFA}" type="presOf" srcId="{A8A7C401-1E6C-4ECC-A9B3-E739CF76AFF0}" destId="{2BDC8A05-A96A-4FE5-A912-B9300A72B7B7}" srcOrd="0" destOrd="0" presId="urn:microsoft.com/office/officeart/2005/8/layout/vList2"/>
    <dgm:cxn modelId="{58EB58E1-8C98-47A8-917F-5A512082ADB6}" type="presParOf" srcId="{2BDC8A05-A96A-4FE5-A912-B9300A72B7B7}" destId="{FFF39CB9-18CE-4B18-AF8D-B3E72FF3CE92}" srcOrd="0" destOrd="0" presId="urn:microsoft.com/office/officeart/2005/8/layout/vList2"/>
    <dgm:cxn modelId="{620ED805-CBF6-4FC1-B9AE-4DECBB0B0827}" type="presParOf" srcId="{2BDC8A05-A96A-4FE5-A912-B9300A72B7B7}" destId="{924CB67A-7F54-4797-81F4-2F53A90A1B5A}" srcOrd="1" destOrd="0" presId="urn:microsoft.com/office/officeart/2005/8/layout/vList2"/>
    <dgm:cxn modelId="{2FB16E4A-0629-4D0F-8EE3-221DCFCCBAE3}" type="presParOf" srcId="{2BDC8A05-A96A-4FE5-A912-B9300A72B7B7}" destId="{4349EA11-B5FF-43FC-8A98-42BC4970A438}" srcOrd="2" destOrd="0" presId="urn:microsoft.com/office/officeart/2005/8/layout/vList2"/>
    <dgm:cxn modelId="{CC96BEEE-85C3-4A82-AA1C-30C08441A32D}" type="presParOf" srcId="{2BDC8A05-A96A-4FE5-A912-B9300A72B7B7}" destId="{05C20ADF-3990-439A-9F8B-497EFE5F1B4B}" srcOrd="3" destOrd="0" presId="urn:microsoft.com/office/officeart/2005/8/layout/vList2"/>
    <dgm:cxn modelId="{58BA68AB-10F4-4F44-B25C-F7E841FF1164}" type="presParOf" srcId="{2BDC8A05-A96A-4FE5-A912-B9300A72B7B7}" destId="{469DB399-A433-458C-A236-CAA8AAFFCE30}" srcOrd="4" destOrd="0" presId="urn:microsoft.com/office/officeart/2005/8/layout/vList2"/>
    <dgm:cxn modelId="{8C3D4076-32E9-4487-B912-652AD1BA5535}" type="presParOf" srcId="{2BDC8A05-A96A-4FE5-A912-B9300A72B7B7}" destId="{96EDBFF0-3739-4827-8B3F-AB8AAECE94DE}" srcOrd="5" destOrd="0" presId="urn:microsoft.com/office/officeart/2005/8/layout/vList2"/>
    <dgm:cxn modelId="{B6383031-693A-4F8C-A60E-F7F4D9A3EA7F}" type="presParOf" srcId="{2BDC8A05-A96A-4FE5-A912-B9300A72B7B7}" destId="{796E6658-0FF7-487C-BC77-CDC2DF63A6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E17525-6F45-4A62-B6A7-DA0240B5F676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2099E666-3C3C-4C04-A5BD-7C3E444261AF}">
      <dgm:prSet phldrT="[Text]" custT="1"/>
      <dgm:spPr/>
      <dgm:t>
        <a:bodyPr/>
        <a:lstStyle/>
        <a:p>
          <a:r>
            <a:rPr lang="en-US" sz="1800" dirty="0"/>
            <a:t>Data Driven SOC Estimation Methods</a:t>
          </a:r>
          <a:endParaRPr lang="en-IN" sz="1800" dirty="0"/>
        </a:p>
      </dgm:t>
    </dgm:pt>
    <dgm:pt modelId="{1C5F0603-3050-4F1A-83E6-A9AC4E45BFE4}" type="parTrans" cxnId="{FECBF46B-21A9-4C55-A850-2D0240AA6B3A}">
      <dgm:prSet/>
      <dgm:spPr/>
      <dgm:t>
        <a:bodyPr/>
        <a:lstStyle/>
        <a:p>
          <a:endParaRPr lang="en-IN"/>
        </a:p>
      </dgm:t>
    </dgm:pt>
    <dgm:pt modelId="{9A5AE757-E234-4C57-B73A-93711372A7CE}" type="sibTrans" cxnId="{FECBF46B-21A9-4C55-A850-2D0240AA6B3A}">
      <dgm:prSet/>
      <dgm:spPr/>
      <dgm:t>
        <a:bodyPr/>
        <a:lstStyle/>
        <a:p>
          <a:endParaRPr lang="en-IN"/>
        </a:p>
      </dgm:t>
    </dgm:pt>
    <dgm:pt modelId="{5A7821F9-2683-4BDC-89AE-78ECD00F8761}">
      <dgm:prSet phldrT="[Text]" custT="1"/>
      <dgm:spPr/>
      <dgm:t>
        <a:bodyPr/>
        <a:lstStyle/>
        <a:p>
          <a:r>
            <a:rPr lang="en-US" sz="1200" dirty="0"/>
            <a:t>Classification &amp; Regression</a:t>
          </a:r>
          <a:endParaRPr lang="en-IN" sz="1200" dirty="0"/>
        </a:p>
      </dgm:t>
    </dgm:pt>
    <dgm:pt modelId="{8AA79EF4-7363-477F-9039-469B2B42A691}" type="parTrans" cxnId="{1BAAA0F3-D699-4A0E-96B6-12B219290D05}">
      <dgm:prSet/>
      <dgm:spPr/>
      <dgm:t>
        <a:bodyPr/>
        <a:lstStyle/>
        <a:p>
          <a:endParaRPr lang="en-IN"/>
        </a:p>
      </dgm:t>
    </dgm:pt>
    <dgm:pt modelId="{84C612C8-5BF0-453D-8324-338B8E4EAD05}" type="sibTrans" cxnId="{1BAAA0F3-D699-4A0E-96B6-12B219290D05}">
      <dgm:prSet/>
      <dgm:spPr/>
      <dgm:t>
        <a:bodyPr/>
        <a:lstStyle/>
        <a:p>
          <a:endParaRPr lang="en-IN"/>
        </a:p>
      </dgm:t>
    </dgm:pt>
    <dgm:pt modelId="{46C8D23A-FD7F-45D3-9200-0F4E4D675B88}">
      <dgm:prSet phldrT="[Text]"/>
      <dgm:spPr/>
      <dgm:t>
        <a:bodyPr/>
        <a:lstStyle/>
        <a:p>
          <a:r>
            <a:rPr lang="en-US" dirty="0"/>
            <a:t>Support Vector Machine</a:t>
          </a:r>
          <a:endParaRPr lang="en-IN" dirty="0"/>
        </a:p>
      </dgm:t>
    </dgm:pt>
    <dgm:pt modelId="{6C3D7B24-041C-4B5E-8547-CF35A5F8A50C}" type="parTrans" cxnId="{DB257D2D-528A-4D51-B25E-2840BC0E60E4}">
      <dgm:prSet/>
      <dgm:spPr/>
      <dgm:t>
        <a:bodyPr/>
        <a:lstStyle/>
        <a:p>
          <a:endParaRPr lang="en-IN"/>
        </a:p>
      </dgm:t>
    </dgm:pt>
    <dgm:pt modelId="{9182D44E-A684-48CC-AFFD-7DD740D61DDE}" type="sibTrans" cxnId="{DB257D2D-528A-4D51-B25E-2840BC0E60E4}">
      <dgm:prSet/>
      <dgm:spPr/>
      <dgm:t>
        <a:bodyPr/>
        <a:lstStyle/>
        <a:p>
          <a:endParaRPr lang="en-IN"/>
        </a:p>
      </dgm:t>
    </dgm:pt>
    <dgm:pt modelId="{CCDB8E94-BEE7-49F1-A376-96BB8025A536}">
      <dgm:prSet phldrT="[Text]"/>
      <dgm:spPr/>
      <dgm:t>
        <a:bodyPr/>
        <a:lstStyle/>
        <a:p>
          <a:r>
            <a:rPr lang="en-US" dirty="0"/>
            <a:t>Random Forecast</a:t>
          </a:r>
          <a:endParaRPr lang="en-IN" dirty="0"/>
        </a:p>
      </dgm:t>
    </dgm:pt>
    <dgm:pt modelId="{36E9388B-C66D-4D6B-B65F-681A2387B6BB}" type="parTrans" cxnId="{AC068979-CC1E-4970-B5E6-939D440E4414}">
      <dgm:prSet/>
      <dgm:spPr/>
      <dgm:t>
        <a:bodyPr/>
        <a:lstStyle/>
        <a:p>
          <a:endParaRPr lang="en-IN"/>
        </a:p>
      </dgm:t>
    </dgm:pt>
    <dgm:pt modelId="{A1488E4F-4CEF-4C0C-8E9B-5E1AB3A4E374}" type="sibTrans" cxnId="{AC068979-CC1E-4970-B5E6-939D440E4414}">
      <dgm:prSet/>
      <dgm:spPr/>
      <dgm:t>
        <a:bodyPr/>
        <a:lstStyle/>
        <a:p>
          <a:endParaRPr lang="en-IN"/>
        </a:p>
      </dgm:t>
    </dgm:pt>
    <dgm:pt modelId="{55B55FAF-4384-480D-8DFD-E04B00E4706D}">
      <dgm:prSet phldrT="[Text]" custT="1"/>
      <dgm:spPr/>
      <dgm:t>
        <a:bodyPr/>
        <a:lstStyle/>
        <a:p>
          <a:r>
            <a:rPr lang="en-US" sz="1200" dirty="0"/>
            <a:t>Fuzzy Rule Based</a:t>
          </a:r>
          <a:endParaRPr lang="en-IN" sz="1200" dirty="0"/>
        </a:p>
      </dgm:t>
    </dgm:pt>
    <dgm:pt modelId="{28467860-6671-415F-9A80-B654B57C1273}" type="parTrans" cxnId="{8F824012-A82C-407C-9ACC-CABC658BF342}">
      <dgm:prSet/>
      <dgm:spPr/>
      <dgm:t>
        <a:bodyPr/>
        <a:lstStyle/>
        <a:p>
          <a:endParaRPr lang="en-IN"/>
        </a:p>
      </dgm:t>
    </dgm:pt>
    <dgm:pt modelId="{DF62CAAA-86F0-4E70-A00D-73A730DCB988}" type="sibTrans" cxnId="{8F824012-A82C-407C-9ACC-CABC658BF342}">
      <dgm:prSet/>
      <dgm:spPr/>
      <dgm:t>
        <a:bodyPr/>
        <a:lstStyle/>
        <a:p>
          <a:endParaRPr lang="en-IN"/>
        </a:p>
      </dgm:t>
    </dgm:pt>
    <dgm:pt modelId="{7EB98F43-4BCE-4E29-B93F-2CC1139A22F2}">
      <dgm:prSet phldrT="[Text]"/>
      <dgm:spPr/>
      <dgm:t>
        <a:bodyPr/>
        <a:lstStyle/>
        <a:p>
          <a:r>
            <a:rPr lang="en-US" dirty="0"/>
            <a:t>Adaptive Neuro Fuzzy Inference System</a:t>
          </a:r>
          <a:endParaRPr lang="en-IN" dirty="0"/>
        </a:p>
      </dgm:t>
    </dgm:pt>
    <dgm:pt modelId="{BB5ED71F-D2A9-4BEB-B094-93ECC50EC2C5}" type="parTrans" cxnId="{755A0A41-A66D-41FF-95E7-22DDB4B217B4}">
      <dgm:prSet/>
      <dgm:spPr/>
      <dgm:t>
        <a:bodyPr/>
        <a:lstStyle/>
        <a:p>
          <a:endParaRPr lang="en-IN"/>
        </a:p>
      </dgm:t>
    </dgm:pt>
    <dgm:pt modelId="{C33A6206-ED8F-467A-8D67-19A4AD3DAFF7}" type="sibTrans" cxnId="{755A0A41-A66D-41FF-95E7-22DDB4B217B4}">
      <dgm:prSet/>
      <dgm:spPr/>
      <dgm:t>
        <a:bodyPr/>
        <a:lstStyle/>
        <a:p>
          <a:endParaRPr lang="en-IN"/>
        </a:p>
      </dgm:t>
    </dgm:pt>
    <dgm:pt modelId="{CB6754FD-3572-4E89-8098-63AA75923F7D}">
      <dgm:prSet phldrT="[Text]"/>
      <dgm:spPr/>
      <dgm:t>
        <a:bodyPr/>
        <a:lstStyle/>
        <a:p>
          <a:r>
            <a:rPr lang="en-US" dirty="0"/>
            <a:t>Fuzzy Logic</a:t>
          </a:r>
          <a:endParaRPr lang="en-IN" dirty="0"/>
        </a:p>
      </dgm:t>
    </dgm:pt>
    <dgm:pt modelId="{8B692E91-F9B9-480D-B9CB-2B765C189207}" type="parTrans" cxnId="{0048D5B3-F37A-4D94-8F23-A1686863161D}">
      <dgm:prSet/>
      <dgm:spPr/>
      <dgm:t>
        <a:bodyPr/>
        <a:lstStyle/>
        <a:p>
          <a:endParaRPr lang="en-IN"/>
        </a:p>
      </dgm:t>
    </dgm:pt>
    <dgm:pt modelId="{F06607AC-B987-4031-8C54-438229B648D0}" type="sibTrans" cxnId="{0048D5B3-F37A-4D94-8F23-A1686863161D}">
      <dgm:prSet/>
      <dgm:spPr/>
      <dgm:t>
        <a:bodyPr/>
        <a:lstStyle/>
        <a:p>
          <a:endParaRPr lang="en-IN"/>
        </a:p>
      </dgm:t>
    </dgm:pt>
    <dgm:pt modelId="{D7E60045-C3A3-4E44-905F-F34FBB098049}">
      <dgm:prSet phldrT="[Text]" custT="1"/>
      <dgm:spPr/>
      <dgm:t>
        <a:bodyPr/>
        <a:lstStyle/>
        <a:p>
          <a:r>
            <a:rPr lang="en-US" sz="1200" dirty="0"/>
            <a:t>Probabilistic</a:t>
          </a:r>
          <a:endParaRPr lang="en-IN" sz="1200" dirty="0"/>
        </a:p>
      </dgm:t>
    </dgm:pt>
    <dgm:pt modelId="{7C77E6E7-7EA3-4A99-AE4D-54248176AEA6}" type="parTrans" cxnId="{7A883257-DE1D-4788-A1D2-B6287CC8DA63}">
      <dgm:prSet/>
      <dgm:spPr/>
      <dgm:t>
        <a:bodyPr/>
        <a:lstStyle/>
        <a:p>
          <a:endParaRPr lang="en-IN"/>
        </a:p>
      </dgm:t>
    </dgm:pt>
    <dgm:pt modelId="{12E1223C-7640-403F-A980-3AF1E4513BE7}" type="sibTrans" cxnId="{7A883257-DE1D-4788-A1D2-B6287CC8DA63}">
      <dgm:prSet/>
      <dgm:spPr/>
      <dgm:t>
        <a:bodyPr/>
        <a:lstStyle/>
        <a:p>
          <a:endParaRPr lang="en-IN"/>
        </a:p>
      </dgm:t>
    </dgm:pt>
    <dgm:pt modelId="{18D5B94A-C9A3-4752-A4EE-EF9931578DFF}">
      <dgm:prSet phldrT="[Text]"/>
      <dgm:spPr/>
      <dgm:t>
        <a:bodyPr/>
        <a:lstStyle/>
        <a:p>
          <a:r>
            <a:rPr lang="en-US" dirty="0"/>
            <a:t>Gaussian Process Regression</a:t>
          </a:r>
          <a:endParaRPr lang="en-IN" dirty="0"/>
        </a:p>
      </dgm:t>
    </dgm:pt>
    <dgm:pt modelId="{E57434C7-9FB5-4CCC-9C3E-728CEF3B7A24}" type="parTrans" cxnId="{155CE55C-CCB0-4696-BCBB-6134EDE6B70C}">
      <dgm:prSet/>
      <dgm:spPr/>
      <dgm:t>
        <a:bodyPr/>
        <a:lstStyle/>
        <a:p>
          <a:endParaRPr lang="en-IN"/>
        </a:p>
      </dgm:t>
    </dgm:pt>
    <dgm:pt modelId="{2767FC05-D438-4DA5-8A97-AFC9CF9098E0}" type="sibTrans" cxnId="{155CE55C-CCB0-4696-BCBB-6134EDE6B70C}">
      <dgm:prSet/>
      <dgm:spPr/>
      <dgm:t>
        <a:bodyPr/>
        <a:lstStyle/>
        <a:p>
          <a:endParaRPr lang="en-IN"/>
        </a:p>
      </dgm:t>
    </dgm:pt>
    <dgm:pt modelId="{B0904FA2-63D4-40B8-A04C-9DED17A2808F}">
      <dgm:prSet phldrT="[Text]"/>
      <dgm:spPr/>
      <dgm:t>
        <a:bodyPr/>
        <a:lstStyle/>
        <a:p>
          <a:r>
            <a:rPr lang="en-US" dirty="0"/>
            <a:t>Deep Belief Network</a:t>
          </a:r>
          <a:endParaRPr lang="en-IN" dirty="0"/>
        </a:p>
      </dgm:t>
    </dgm:pt>
    <dgm:pt modelId="{8EEB610E-2333-4C4F-8D70-F00F65FCDF7E}" type="parTrans" cxnId="{84BDE4BD-BB9D-4776-962C-CA5017943C31}">
      <dgm:prSet/>
      <dgm:spPr/>
      <dgm:t>
        <a:bodyPr/>
        <a:lstStyle/>
        <a:p>
          <a:endParaRPr lang="en-IN"/>
        </a:p>
      </dgm:t>
    </dgm:pt>
    <dgm:pt modelId="{A99A9CBA-1E76-483C-A3D7-112C9F472EA8}" type="sibTrans" cxnId="{84BDE4BD-BB9D-4776-962C-CA5017943C31}">
      <dgm:prSet/>
      <dgm:spPr/>
      <dgm:t>
        <a:bodyPr/>
        <a:lstStyle/>
        <a:p>
          <a:endParaRPr lang="en-IN"/>
        </a:p>
      </dgm:t>
    </dgm:pt>
    <dgm:pt modelId="{7F8868BF-1D84-4CFA-A45D-D2C22FA7892A}">
      <dgm:prSet phldrT="[Text]" custT="1"/>
      <dgm:spPr/>
      <dgm:t>
        <a:bodyPr/>
        <a:lstStyle/>
        <a:p>
          <a:r>
            <a:rPr lang="en-US" sz="1200" dirty="0"/>
            <a:t>Recurrent Neural Network</a:t>
          </a:r>
          <a:endParaRPr lang="en-IN" sz="1200" dirty="0"/>
        </a:p>
      </dgm:t>
    </dgm:pt>
    <dgm:pt modelId="{6788D957-1CC2-4AEB-967D-32D03D5A1534}" type="parTrans" cxnId="{3B13278A-1D71-403A-A84A-C94A4F345FC3}">
      <dgm:prSet/>
      <dgm:spPr/>
      <dgm:t>
        <a:bodyPr/>
        <a:lstStyle/>
        <a:p>
          <a:endParaRPr lang="en-IN"/>
        </a:p>
      </dgm:t>
    </dgm:pt>
    <dgm:pt modelId="{BEE03CF3-2EC5-4CB5-B75E-1BAC8D5B5BBF}" type="sibTrans" cxnId="{3B13278A-1D71-403A-A84A-C94A4F345FC3}">
      <dgm:prSet/>
      <dgm:spPr/>
      <dgm:t>
        <a:bodyPr/>
        <a:lstStyle/>
        <a:p>
          <a:endParaRPr lang="en-IN"/>
        </a:p>
      </dgm:t>
    </dgm:pt>
    <dgm:pt modelId="{864D22E1-7383-4214-ADFB-A05229EC72E1}">
      <dgm:prSet phldrT="[Text]"/>
      <dgm:spPr/>
      <dgm:t>
        <a:bodyPr/>
        <a:lstStyle/>
        <a:p>
          <a:r>
            <a:rPr lang="en-US" dirty="0"/>
            <a:t>Non Linear Autoregression Exogenous Inputs</a:t>
          </a:r>
          <a:endParaRPr lang="en-IN" dirty="0"/>
        </a:p>
      </dgm:t>
    </dgm:pt>
    <dgm:pt modelId="{4BAB37E2-71B5-4A0A-ABDF-E872AECC843D}" type="parTrans" cxnId="{4E1A9491-9FF7-4C73-997F-E1FE90C79678}">
      <dgm:prSet/>
      <dgm:spPr/>
      <dgm:t>
        <a:bodyPr/>
        <a:lstStyle/>
        <a:p>
          <a:endParaRPr lang="en-IN"/>
        </a:p>
      </dgm:t>
    </dgm:pt>
    <dgm:pt modelId="{2E74ED68-9B61-4797-B6B2-C068589DA0B4}" type="sibTrans" cxnId="{4E1A9491-9FF7-4C73-997F-E1FE90C79678}">
      <dgm:prSet/>
      <dgm:spPr/>
      <dgm:t>
        <a:bodyPr/>
        <a:lstStyle/>
        <a:p>
          <a:endParaRPr lang="en-IN"/>
        </a:p>
      </dgm:t>
    </dgm:pt>
    <dgm:pt modelId="{E4752338-6AA3-4619-8581-2C3A657548C8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Long Short Term Memory</a:t>
          </a:r>
          <a:endParaRPr lang="en-IN" dirty="0"/>
        </a:p>
      </dgm:t>
    </dgm:pt>
    <dgm:pt modelId="{93EC87C4-90CE-43BC-9438-8036A67A9978}" type="parTrans" cxnId="{E5822D60-2F9F-4887-BD58-E1A1E55BB195}">
      <dgm:prSet/>
      <dgm:spPr/>
      <dgm:t>
        <a:bodyPr/>
        <a:lstStyle/>
        <a:p>
          <a:endParaRPr lang="en-IN"/>
        </a:p>
      </dgm:t>
    </dgm:pt>
    <dgm:pt modelId="{455CC0B0-81BE-44D3-878C-343144512B67}" type="sibTrans" cxnId="{E5822D60-2F9F-4887-BD58-E1A1E55BB195}">
      <dgm:prSet/>
      <dgm:spPr/>
      <dgm:t>
        <a:bodyPr/>
        <a:lstStyle/>
        <a:p>
          <a:endParaRPr lang="en-IN"/>
        </a:p>
      </dgm:t>
    </dgm:pt>
    <dgm:pt modelId="{A7EFCF42-401F-44E4-9EFC-6E5021779253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Gated Recurrent Unit</a:t>
          </a:r>
          <a:endParaRPr lang="en-IN" dirty="0"/>
        </a:p>
      </dgm:t>
    </dgm:pt>
    <dgm:pt modelId="{AC9E8A6C-4E4B-4285-8D01-7434A787BA33}" type="parTrans" cxnId="{F6E802BA-2769-4464-93B8-543F3032648C}">
      <dgm:prSet/>
      <dgm:spPr/>
      <dgm:t>
        <a:bodyPr/>
        <a:lstStyle/>
        <a:p>
          <a:endParaRPr lang="en-IN"/>
        </a:p>
      </dgm:t>
    </dgm:pt>
    <dgm:pt modelId="{771DC4DB-B8E6-4682-9DA3-C1EB5573B1D0}" type="sibTrans" cxnId="{F6E802BA-2769-4464-93B8-543F3032648C}">
      <dgm:prSet/>
      <dgm:spPr/>
      <dgm:t>
        <a:bodyPr/>
        <a:lstStyle/>
        <a:p>
          <a:endParaRPr lang="en-IN"/>
        </a:p>
      </dgm:t>
    </dgm:pt>
    <dgm:pt modelId="{2DA7E90B-C188-4279-B758-08ABF3BD01B3}">
      <dgm:prSet phldrT="[Text]" custT="1"/>
      <dgm:spPr/>
      <dgm:t>
        <a:bodyPr/>
        <a:lstStyle/>
        <a:p>
          <a:r>
            <a:rPr lang="en-US" sz="1200" dirty="0"/>
            <a:t>Feed Forward Neural Network</a:t>
          </a:r>
          <a:endParaRPr lang="en-IN" sz="1200" dirty="0"/>
        </a:p>
      </dgm:t>
    </dgm:pt>
    <dgm:pt modelId="{C0AF891E-532A-4934-87C1-DF3A856AA732}" type="parTrans" cxnId="{B8519DA8-8067-4F7F-BE43-6F2BA09811F7}">
      <dgm:prSet/>
      <dgm:spPr/>
      <dgm:t>
        <a:bodyPr/>
        <a:lstStyle/>
        <a:p>
          <a:endParaRPr lang="en-IN"/>
        </a:p>
      </dgm:t>
    </dgm:pt>
    <dgm:pt modelId="{D7967A8A-97CF-4ED9-A62B-48A820B95673}" type="sibTrans" cxnId="{B8519DA8-8067-4F7F-BE43-6F2BA09811F7}">
      <dgm:prSet/>
      <dgm:spPr/>
      <dgm:t>
        <a:bodyPr/>
        <a:lstStyle/>
        <a:p>
          <a:endParaRPr lang="en-IN"/>
        </a:p>
      </dgm:t>
    </dgm:pt>
    <dgm:pt modelId="{18E80821-9646-4FBE-869B-57833E083249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Back Propagation Neural Networks</a:t>
          </a:r>
          <a:endParaRPr lang="en-IN" dirty="0"/>
        </a:p>
      </dgm:t>
    </dgm:pt>
    <dgm:pt modelId="{CE9F8EE2-4B74-445C-9964-F5BA77498181}" type="parTrans" cxnId="{01B09B32-E256-463F-BD2C-25E7F61CE53A}">
      <dgm:prSet/>
      <dgm:spPr/>
      <dgm:t>
        <a:bodyPr/>
        <a:lstStyle/>
        <a:p>
          <a:endParaRPr lang="en-IN"/>
        </a:p>
      </dgm:t>
    </dgm:pt>
    <dgm:pt modelId="{972DE8BB-0383-4650-B5D4-740817BF53B4}" type="sibTrans" cxnId="{01B09B32-E256-463F-BD2C-25E7F61CE53A}">
      <dgm:prSet/>
      <dgm:spPr/>
      <dgm:t>
        <a:bodyPr/>
        <a:lstStyle/>
        <a:p>
          <a:endParaRPr lang="en-IN"/>
        </a:p>
      </dgm:t>
    </dgm:pt>
    <dgm:pt modelId="{C95A810D-092D-4751-B44A-0E58103008CC}">
      <dgm:prSet phldrT="[Text]"/>
      <dgm:spPr/>
      <dgm:t>
        <a:bodyPr/>
        <a:lstStyle/>
        <a:p>
          <a:r>
            <a:rPr lang="en-US" dirty="0"/>
            <a:t>Radial Bias Function Neural Network</a:t>
          </a:r>
          <a:endParaRPr lang="en-IN" dirty="0"/>
        </a:p>
      </dgm:t>
    </dgm:pt>
    <dgm:pt modelId="{F79C3C65-14CE-42FB-874D-B00A556E9B6A}" type="parTrans" cxnId="{9787DA22-0A2C-45F7-A345-9224E944DAF5}">
      <dgm:prSet/>
      <dgm:spPr/>
      <dgm:t>
        <a:bodyPr/>
        <a:lstStyle/>
        <a:p>
          <a:endParaRPr lang="en-IN"/>
        </a:p>
      </dgm:t>
    </dgm:pt>
    <dgm:pt modelId="{9EBD1C47-7B36-4966-A71F-9A5A5767265E}" type="sibTrans" cxnId="{9787DA22-0A2C-45F7-A345-9224E944DAF5}">
      <dgm:prSet/>
      <dgm:spPr/>
      <dgm:t>
        <a:bodyPr/>
        <a:lstStyle/>
        <a:p>
          <a:endParaRPr lang="en-IN"/>
        </a:p>
      </dgm:t>
    </dgm:pt>
    <dgm:pt modelId="{0A9D74D0-46A3-4F31-AA88-32BCDE2556A7}">
      <dgm:prSet phldrT="[Text]"/>
      <dgm:spPr/>
      <dgm:t>
        <a:bodyPr/>
        <a:lstStyle/>
        <a:p>
          <a:r>
            <a:rPr lang="en-US" dirty="0"/>
            <a:t>Extreme Learning Machines</a:t>
          </a:r>
          <a:endParaRPr lang="en-IN" dirty="0"/>
        </a:p>
      </dgm:t>
    </dgm:pt>
    <dgm:pt modelId="{46DA3421-EB16-4C6B-B325-3DD2FFE38EBD}" type="parTrans" cxnId="{C658CA93-78BD-4426-8925-5338AA1AA78C}">
      <dgm:prSet/>
      <dgm:spPr/>
      <dgm:t>
        <a:bodyPr/>
        <a:lstStyle/>
        <a:p>
          <a:endParaRPr lang="en-IN"/>
        </a:p>
      </dgm:t>
    </dgm:pt>
    <dgm:pt modelId="{B5DDE647-5713-4D5D-A620-4A96C5880EE5}" type="sibTrans" cxnId="{C658CA93-78BD-4426-8925-5338AA1AA78C}">
      <dgm:prSet/>
      <dgm:spPr/>
      <dgm:t>
        <a:bodyPr/>
        <a:lstStyle/>
        <a:p>
          <a:endParaRPr lang="en-IN"/>
        </a:p>
      </dgm:t>
    </dgm:pt>
    <dgm:pt modelId="{07C472CA-1692-4A49-BC6B-23EECF3D29A1}">
      <dgm:prSet phldrT="[Text]"/>
      <dgm:spPr/>
      <dgm:t>
        <a:bodyPr/>
        <a:lstStyle/>
        <a:p>
          <a:r>
            <a:rPr lang="en-US" dirty="0"/>
            <a:t>Wavelet Neural Networks</a:t>
          </a:r>
          <a:endParaRPr lang="en-IN" dirty="0"/>
        </a:p>
      </dgm:t>
    </dgm:pt>
    <dgm:pt modelId="{D7CA1A95-6EC0-40B3-84C4-681F17CD777B}" type="parTrans" cxnId="{D78248C6-5501-4699-A413-8FA5B7E2F4CF}">
      <dgm:prSet/>
      <dgm:spPr/>
      <dgm:t>
        <a:bodyPr/>
        <a:lstStyle/>
        <a:p>
          <a:endParaRPr lang="en-IN"/>
        </a:p>
      </dgm:t>
    </dgm:pt>
    <dgm:pt modelId="{D98152D0-3A4E-46CA-8DDE-AD2D9352C240}" type="sibTrans" cxnId="{D78248C6-5501-4699-A413-8FA5B7E2F4CF}">
      <dgm:prSet/>
      <dgm:spPr/>
      <dgm:t>
        <a:bodyPr/>
        <a:lstStyle/>
        <a:p>
          <a:endParaRPr lang="en-IN"/>
        </a:p>
      </dgm:t>
    </dgm:pt>
    <dgm:pt modelId="{B7107109-E19C-48ED-A9A4-8B03C48D081D}">
      <dgm:prSet phldrT="[Text]"/>
      <dgm:spPr/>
      <dgm:t>
        <a:bodyPr/>
        <a:lstStyle/>
        <a:p>
          <a:r>
            <a:rPr lang="en-US" dirty="0"/>
            <a:t>Deep Feed Forward Neural Networks</a:t>
          </a:r>
          <a:endParaRPr lang="en-IN" dirty="0"/>
        </a:p>
      </dgm:t>
    </dgm:pt>
    <dgm:pt modelId="{BC8AB80F-108D-4B22-B53A-8CBC5FF44FE5}" type="parTrans" cxnId="{03E267E8-8DDF-4DB8-9899-CA9C22C7B0C0}">
      <dgm:prSet/>
      <dgm:spPr/>
      <dgm:t>
        <a:bodyPr/>
        <a:lstStyle/>
        <a:p>
          <a:endParaRPr lang="en-IN"/>
        </a:p>
      </dgm:t>
    </dgm:pt>
    <dgm:pt modelId="{7A483BF6-0FBF-4465-B280-2AD38A24FCA7}" type="sibTrans" cxnId="{03E267E8-8DDF-4DB8-9899-CA9C22C7B0C0}">
      <dgm:prSet/>
      <dgm:spPr/>
      <dgm:t>
        <a:bodyPr/>
        <a:lstStyle/>
        <a:p>
          <a:endParaRPr lang="en-IN"/>
        </a:p>
      </dgm:t>
    </dgm:pt>
    <dgm:pt modelId="{03FED60A-ACDD-46B8-9460-61F617F02AF9}">
      <dgm:prSet phldrT="[Text]" custT="1"/>
      <dgm:spPr/>
      <dgm:t>
        <a:bodyPr/>
        <a:lstStyle/>
        <a:p>
          <a:r>
            <a:rPr lang="en-US" sz="1200" dirty="0"/>
            <a:t>Hybrid Algorithms</a:t>
          </a:r>
          <a:endParaRPr lang="en-IN" sz="1200" dirty="0"/>
        </a:p>
      </dgm:t>
    </dgm:pt>
    <dgm:pt modelId="{9FFEC40E-80D3-41AF-A683-A2F127CF6544}" type="parTrans" cxnId="{2620E731-0D4F-4015-8BA8-2DB68F9EB761}">
      <dgm:prSet/>
      <dgm:spPr/>
      <dgm:t>
        <a:bodyPr/>
        <a:lstStyle/>
        <a:p>
          <a:endParaRPr lang="en-IN"/>
        </a:p>
      </dgm:t>
    </dgm:pt>
    <dgm:pt modelId="{FDEAF437-9825-4E23-AEC8-CC83CC76A553}" type="sibTrans" cxnId="{2620E731-0D4F-4015-8BA8-2DB68F9EB761}">
      <dgm:prSet/>
      <dgm:spPr/>
      <dgm:t>
        <a:bodyPr/>
        <a:lstStyle/>
        <a:p>
          <a:endParaRPr lang="en-IN"/>
        </a:p>
      </dgm:t>
    </dgm:pt>
    <dgm:pt modelId="{29BD7A1A-5C4B-4081-A4F9-8712A8C38B18}">
      <dgm:prSet phldrT="[Text]"/>
      <dgm:spPr/>
      <dgm:t>
        <a:bodyPr/>
        <a:lstStyle/>
        <a:p>
          <a:r>
            <a:rPr lang="en-US" dirty="0"/>
            <a:t>Hybrid Optimization Based Algorithm</a:t>
          </a:r>
          <a:endParaRPr lang="en-IN" dirty="0"/>
        </a:p>
      </dgm:t>
    </dgm:pt>
    <dgm:pt modelId="{74260522-22BC-4C6A-BB5F-CF8C2820F693}" type="parTrans" cxnId="{9E11463C-E4BB-47FA-AD0B-CD79E9A654C4}">
      <dgm:prSet/>
      <dgm:spPr/>
      <dgm:t>
        <a:bodyPr/>
        <a:lstStyle/>
        <a:p>
          <a:endParaRPr lang="en-IN"/>
        </a:p>
      </dgm:t>
    </dgm:pt>
    <dgm:pt modelId="{D9579E23-5C85-4B26-9CB9-1D23B4E7D06A}" type="sibTrans" cxnId="{9E11463C-E4BB-47FA-AD0B-CD79E9A654C4}">
      <dgm:prSet/>
      <dgm:spPr/>
      <dgm:t>
        <a:bodyPr/>
        <a:lstStyle/>
        <a:p>
          <a:endParaRPr lang="en-IN"/>
        </a:p>
      </dgm:t>
    </dgm:pt>
    <dgm:pt modelId="{8A99DF4F-752D-4964-A7CA-510B8B52442B}">
      <dgm:prSet phldrT="[Text]"/>
      <dgm:spPr/>
      <dgm:t>
        <a:bodyPr/>
        <a:lstStyle/>
        <a:p>
          <a:r>
            <a:rPr lang="en-US" dirty="0"/>
            <a:t>Hybrid Deep Learning Algorithm</a:t>
          </a:r>
          <a:endParaRPr lang="en-IN" dirty="0"/>
        </a:p>
      </dgm:t>
    </dgm:pt>
    <dgm:pt modelId="{6875BD66-F06D-4CD9-9548-6E9BA39417B2}" type="parTrans" cxnId="{2710F30F-B045-484D-B972-BD818E9D011D}">
      <dgm:prSet/>
      <dgm:spPr/>
      <dgm:t>
        <a:bodyPr/>
        <a:lstStyle/>
        <a:p>
          <a:endParaRPr lang="en-IN"/>
        </a:p>
      </dgm:t>
    </dgm:pt>
    <dgm:pt modelId="{F9EB932B-67C2-4119-A888-184C1CEE2D95}" type="sibTrans" cxnId="{2710F30F-B045-484D-B972-BD818E9D011D}">
      <dgm:prSet/>
      <dgm:spPr/>
      <dgm:t>
        <a:bodyPr/>
        <a:lstStyle/>
        <a:p>
          <a:endParaRPr lang="en-IN"/>
        </a:p>
      </dgm:t>
    </dgm:pt>
    <dgm:pt modelId="{01C9C8A8-1F85-4A58-AEAB-ADF6B0446DDA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Genetic Algorithm</a:t>
          </a:r>
          <a:endParaRPr lang="en-IN" dirty="0"/>
        </a:p>
      </dgm:t>
    </dgm:pt>
    <dgm:pt modelId="{0603CCA1-25BD-4889-9FF2-B72992B9F90C}" type="parTrans" cxnId="{663B19D5-0305-4ED3-A2B0-9298821680A7}">
      <dgm:prSet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CF9E1743-DCC4-49D6-A748-A9B1B2975BE0}" type="sibTrans" cxnId="{663B19D5-0305-4ED3-A2B0-9298821680A7}">
      <dgm:prSet/>
      <dgm:spPr/>
      <dgm:t>
        <a:bodyPr/>
        <a:lstStyle/>
        <a:p>
          <a:endParaRPr lang="en-IN"/>
        </a:p>
      </dgm:t>
    </dgm:pt>
    <dgm:pt modelId="{4322257B-1F5F-414A-B085-9096135F8F9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Feed Forward Long Short Term Memory</a:t>
          </a:r>
          <a:endParaRPr lang="en-IN" dirty="0"/>
        </a:p>
      </dgm:t>
    </dgm:pt>
    <dgm:pt modelId="{060BB11F-C828-4559-B2F8-577F9E93DEFF}" type="parTrans" cxnId="{A04A084C-96BA-4E79-85D9-6B111144A8F1}">
      <dgm:prSet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9022FEEC-0E64-41E9-BFA7-9D6D93480B0D}" type="sibTrans" cxnId="{A04A084C-96BA-4E79-85D9-6B111144A8F1}">
      <dgm:prSet/>
      <dgm:spPr/>
      <dgm:t>
        <a:bodyPr/>
        <a:lstStyle/>
        <a:p>
          <a:endParaRPr lang="en-IN"/>
        </a:p>
      </dgm:t>
    </dgm:pt>
    <dgm:pt modelId="{0897CB52-99DE-4279-8FE7-C5B60FB16203}" type="pres">
      <dgm:prSet presAssocID="{DBE17525-6F45-4A62-B6A7-DA0240B5F6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9316A7-FD54-4FB7-B5EC-75DD5F194BC4}" type="pres">
      <dgm:prSet presAssocID="{2099E666-3C3C-4C04-A5BD-7C3E444261AF}" presName="hierRoot1" presStyleCnt="0">
        <dgm:presLayoutVars>
          <dgm:hierBranch val="init"/>
        </dgm:presLayoutVars>
      </dgm:prSet>
      <dgm:spPr/>
    </dgm:pt>
    <dgm:pt modelId="{FA8C17D4-D2EF-4FA3-855C-DC4D56EFC3FC}" type="pres">
      <dgm:prSet presAssocID="{2099E666-3C3C-4C04-A5BD-7C3E444261AF}" presName="rootComposite1" presStyleCnt="0"/>
      <dgm:spPr/>
    </dgm:pt>
    <dgm:pt modelId="{5C21FE67-F6EE-46EF-BDD6-3BD4AEE3DD77}" type="pres">
      <dgm:prSet presAssocID="{2099E666-3C3C-4C04-A5BD-7C3E444261AF}" presName="rootText1" presStyleLbl="node0" presStyleIdx="0" presStyleCnt="1" custScaleX="351306">
        <dgm:presLayoutVars>
          <dgm:chPref val="3"/>
        </dgm:presLayoutVars>
      </dgm:prSet>
      <dgm:spPr>
        <a:prstGeom prst="roundRect">
          <a:avLst/>
        </a:prstGeom>
      </dgm:spPr>
    </dgm:pt>
    <dgm:pt modelId="{D1D54249-DABD-46CC-80D8-24B0C50B2F97}" type="pres">
      <dgm:prSet presAssocID="{2099E666-3C3C-4C04-A5BD-7C3E444261AF}" presName="rootConnector1" presStyleLbl="node1" presStyleIdx="0" presStyleCnt="0"/>
      <dgm:spPr/>
    </dgm:pt>
    <dgm:pt modelId="{730C5A60-9A75-406B-9529-D4D5491EB3CB}" type="pres">
      <dgm:prSet presAssocID="{2099E666-3C3C-4C04-A5BD-7C3E444261AF}" presName="hierChild2" presStyleCnt="0"/>
      <dgm:spPr/>
    </dgm:pt>
    <dgm:pt modelId="{6E60EB1B-6815-474A-A748-490F41EA2783}" type="pres">
      <dgm:prSet presAssocID="{8AA79EF4-7363-477F-9039-469B2B42A691}" presName="Name37" presStyleLbl="parChTrans1D2" presStyleIdx="0" presStyleCnt="6"/>
      <dgm:spPr/>
    </dgm:pt>
    <dgm:pt modelId="{D697DF1F-BEA0-437A-867F-F77A35CAC744}" type="pres">
      <dgm:prSet presAssocID="{5A7821F9-2683-4BDC-89AE-78ECD00F8761}" presName="hierRoot2" presStyleCnt="0">
        <dgm:presLayoutVars>
          <dgm:hierBranch val="init"/>
        </dgm:presLayoutVars>
      </dgm:prSet>
      <dgm:spPr/>
    </dgm:pt>
    <dgm:pt modelId="{D325C5CC-F820-4750-9039-1F85B50180C4}" type="pres">
      <dgm:prSet presAssocID="{5A7821F9-2683-4BDC-89AE-78ECD00F8761}" presName="rootComposite" presStyleCnt="0"/>
      <dgm:spPr/>
    </dgm:pt>
    <dgm:pt modelId="{BEC1CB7C-6D1F-43B1-A9AD-C5E182BF27DF}" type="pres">
      <dgm:prSet presAssocID="{5A7821F9-2683-4BDC-89AE-78ECD00F8761}" presName="rootText" presStyleLbl="node2" presStyleIdx="0" presStyleCnt="6" custScaleX="117205" custScaleY="94774">
        <dgm:presLayoutVars>
          <dgm:chPref val="3"/>
        </dgm:presLayoutVars>
      </dgm:prSet>
      <dgm:spPr/>
    </dgm:pt>
    <dgm:pt modelId="{916A6E24-49A1-4B3C-9D52-EB50B6B8B257}" type="pres">
      <dgm:prSet presAssocID="{5A7821F9-2683-4BDC-89AE-78ECD00F8761}" presName="rootConnector" presStyleLbl="node2" presStyleIdx="0" presStyleCnt="6"/>
      <dgm:spPr/>
    </dgm:pt>
    <dgm:pt modelId="{27F209F0-6E73-4414-B0D8-7FF51C4DEF5E}" type="pres">
      <dgm:prSet presAssocID="{5A7821F9-2683-4BDC-89AE-78ECD00F8761}" presName="hierChild4" presStyleCnt="0"/>
      <dgm:spPr/>
    </dgm:pt>
    <dgm:pt modelId="{1E477425-1399-4261-99BC-B2ABAD209213}" type="pres">
      <dgm:prSet presAssocID="{6C3D7B24-041C-4B5E-8547-CF35A5F8A50C}" presName="Name37" presStyleLbl="parChTrans1D3" presStyleIdx="0" presStyleCnt="16"/>
      <dgm:spPr/>
    </dgm:pt>
    <dgm:pt modelId="{B0A8B228-52DA-46F9-A364-71FFD65D6C97}" type="pres">
      <dgm:prSet presAssocID="{46C8D23A-FD7F-45D3-9200-0F4E4D675B88}" presName="hierRoot2" presStyleCnt="0">
        <dgm:presLayoutVars>
          <dgm:hierBranch val="init"/>
        </dgm:presLayoutVars>
      </dgm:prSet>
      <dgm:spPr/>
    </dgm:pt>
    <dgm:pt modelId="{06E5A08F-E527-4D53-8B9D-B820F767252C}" type="pres">
      <dgm:prSet presAssocID="{46C8D23A-FD7F-45D3-9200-0F4E4D675B88}" presName="rootComposite" presStyleCnt="0"/>
      <dgm:spPr/>
    </dgm:pt>
    <dgm:pt modelId="{01297C4F-E3C7-4476-A52F-719E03F06708}" type="pres">
      <dgm:prSet presAssocID="{46C8D23A-FD7F-45D3-9200-0F4E4D675B88}" presName="rootText" presStyleLbl="node3" presStyleIdx="0" presStyleCnt="16">
        <dgm:presLayoutVars>
          <dgm:chPref val="3"/>
        </dgm:presLayoutVars>
      </dgm:prSet>
      <dgm:spPr/>
    </dgm:pt>
    <dgm:pt modelId="{2515892F-0D1B-47CE-AED0-D2F3ADDC3CD1}" type="pres">
      <dgm:prSet presAssocID="{46C8D23A-FD7F-45D3-9200-0F4E4D675B88}" presName="rootConnector" presStyleLbl="node3" presStyleIdx="0" presStyleCnt="16"/>
      <dgm:spPr/>
    </dgm:pt>
    <dgm:pt modelId="{933FDE8E-3633-4F57-A34E-A81AEDC2A843}" type="pres">
      <dgm:prSet presAssocID="{46C8D23A-FD7F-45D3-9200-0F4E4D675B88}" presName="hierChild4" presStyleCnt="0"/>
      <dgm:spPr/>
    </dgm:pt>
    <dgm:pt modelId="{71E8632B-C264-4F2A-B99F-3B7220D2259B}" type="pres">
      <dgm:prSet presAssocID="{46C8D23A-FD7F-45D3-9200-0F4E4D675B88}" presName="hierChild5" presStyleCnt="0"/>
      <dgm:spPr/>
    </dgm:pt>
    <dgm:pt modelId="{F4583799-FC17-4DC8-BE3B-938CB9622356}" type="pres">
      <dgm:prSet presAssocID="{36E9388B-C66D-4D6B-B65F-681A2387B6BB}" presName="Name37" presStyleLbl="parChTrans1D3" presStyleIdx="1" presStyleCnt="16"/>
      <dgm:spPr/>
    </dgm:pt>
    <dgm:pt modelId="{39FFF53F-7286-47D5-BFB1-C956BAAA88BC}" type="pres">
      <dgm:prSet presAssocID="{CCDB8E94-BEE7-49F1-A376-96BB8025A536}" presName="hierRoot2" presStyleCnt="0">
        <dgm:presLayoutVars>
          <dgm:hierBranch val="init"/>
        </dgm:presLayoutVars>
      </dgm:prSet>
      <dgm:spPr/>
    </dgm:pt>
    <dgm:pt modelId="{ECFFA9D5-2460-4961-9FFE-1F30B9756BDC}" type="pres">
      <dgm:prSet presAssocID="{CCDB8E94-BEE7-49F1-A376-96BB8025A536}" presName="rootComposite" presStyleCnt="0"/>
      <dgm:spPr/>
    </dgm:pt>
    <dgm:pt modelId="{FF45C9FE-015B-4BB9-A9CC-28C0EB6F70F5}" type="pres">
      <dgm:prSet presAssocID="{CCDB8E94-BEE7-49F1-A376-96BB8025A536}" presName="rootText" presStyleLbl="node3" presStyleIdx="1" presStyleCnt="16">
        <dgm:presLayoutVars>
          <dgm:chPref val="3"/>
        </dgm:presLayoutVars>
      </dgm:prSet>
      <dgm:spPr/>
    </dgm:pt>
    <dgm:pt modelId="{FCCB38E9-1277-4FC2-B690-93A06CD962BF}" type="pres">
      <dgm:prSet presAssocID="{CCDB8E94-BEE7-49F1-A376-96BB8025A536}" presName="rootConnector" presStyleLbl="node3" presStyleIdx="1" presStyleCnt="16"/>
      <dgm:spPr/>
    </dgm:pt>
    <dgm:pt modelId="{8C64642F-BE56-46BD-8F60-D69B17A48140}" type="pres">
      <dgm:prSet presAssocID="{CCDB8E94-BEE7-49F1-A376-96BB8025A536}" presName="hierChild4" presStyleCnt="0"/>
      <dgm:spPr/>
    </dgm:pt>
    <dgm:pt modelId="{6E9DE9EA-9120-49FB-9EE1-3ACA7CEFFAAB}" type="pres">
      <dgm:prSet presAssocID="{CCDB8E94-BEE7-49F1-A376-96BB8025A536}" presName="hierChild5" presStyleCnt="0"/>
      <dgm:spPr/>
    </dgm:pt>
    <dgm:pt modelId="{5E791BC6-8D5E-4C66-885B-8BD0D5D305F1}" type="pres">
      <dgm:prSet presAssocID="{5A7821F9-2683-4BDC-89AE-78ECD00F8761}" presName="hierChild5" presStyleCnt="0"/>
      <dgm:spPr/>
    </dgm:pt>
    <dgm:pt modelId="{EE5064CA-E770-45C0-B205-52B8D932BBC0}" type="pres">
      <dgm:prSet presAssocID="{28467860-6671-415F-9A80-B654B57C1273}" presName="Name37" presStyleLbl="parChTrans1D2" presStyleIdx="1" presStyleCnt="6"/>
      <dgm:spPr/>
    </dgm:pt>
    <dgm:pt modelId="{02BDEFD5-B6EA-49F8-8C12-A077E57CF8E8}" type="pres">
      <dgm:prSet presAssocID="{55B55FAF-4384-480D-8DFD-E04B00E4706D}" presName="hierRoot2" presStyleCnt="0">
        <dgm:presLayoutVars>
          <dgm:hierBranch val="init"/>
        </dgm:presLayoutVars>
      </dgm:prSet>
      <dgm:spPr/>
    </dgm:pt>
    <dgm:pt modelId="{8962874B-F5F7-4D61-A2C5-342E6FC30C93}" type="pres">
      <dgm:prSet presAssocID="{55B55FAF-4384-480D-8DFD-E04B00E4706D}" presName="rootComposite" presStyleCnt="0"/>
      <dgm:spPr/>
    </dgm:pt>
    <dgm:pt modelId="{127E243D-494C-4ADE-8DD4-E00F22C12C0C}" type="pres">
      <dgm:prSet presAssocID="{55B55FAF-4384-480D-8DFD-E04B00E4706D}" presName="rootText" presStyleLbl="node2" presStyleIdx="1" presStyleCnt="6" custScaleX="117303" custScaleY="103739">
        <dgm:presLayoutVars>
          <dgm:chPref val="3"/>
        </dgm:presLayoutVars>
      </dgm:prSet>
      <dgm:spPr/>
    </dgm:pt>
    <dgm:pt modelId="{7A055E1A-DFD7-4872-A95E-83FCE3641318}" type="pres">
      <dgm:prSet presAssocID="{55B55FAF-4384-480D-8DFD-E04B00E4706D}" presName="rootConnector" presStyleLbl="node2" presStyleIdx="1" presStyleCnt="6"/>
      <dgm:spPr/>
    </dgm:pt>
    <dgm:pt modelId="{BE8ABF27-188A-4F8D-A67C-F7DD9FCE7423}" type="pres">
      <dgm:prSet presAssocID="{55B55FAF-4384-480D-8DFD-E04B00E4706D}" presName="hierChild4" presStyleCnt="0"/>
      <dgm:spPr/>
    </dgm:pt>
    <dgm:pt modelId="{F70707A3-D93C-4DED-A430-BA51C672E924}" type="pres">
      <dgm:prSet presAssocID="{BB5ED71F-D2A9-4BEB-B094-93ECC50EC2C5}" presName="Name37" presStyleLbl="parChTrans1D3" presStyleIdx="2" presStyleCnt="16"/>
      <dgm:spPr/>
    </dgm:pt>
    <dgm:pt modelId="{73DCFAD3-81C9-4F66-97B1-D90318CC2103}" type="pres">
      <dgm:prSet presAssocID="{7EB98F43-4BCE-4E29-B93F-2CC1139A22F2}" presName="hierRoot2" presStyleCnt="0">
        <dgm:presLayoutVars>
          <dgm:hierBranch val="init"/>
        </dgm:presLayoutVars>
      </dgm:prSet>
      <dgm:spPr/>
    </dgm:pt>
    <dgm:pt modelId="{AED1A75A-0B15-4561-8492-DB7A622FA955}" type="pres">
      <dgm:prSet presAssocID="{7EB98F43-4BCE-4E29-B93F-2CC1139A22F2}" presName="rootComposite" presStyleCnt="0"/>
      <dgm:spPr/>
    </dgm:pt>
    <dgm:pt modelId="{13802E37-72F9-473B-AA1D-EF84EF648982}" type="pres">
      <dgm:prSet presAssocID="{7EB98F43-4BCE-4E29-B93F-2CC1139A22F2}" presName="rootText" presStyleLbl="node3" presStyleIdx="2" presStyleCnt="16">
        <dgm:presLayoutVars>
          <dgm:chPref val="3"/>
        </dgm:presLayoutVars>
      </dgm:prSet>
      <dgm:spPr/>
    </dgm:pt>
    <dgm:pt modelId="{8FE6239C-4E68-425A-BE03-D791C5184803}" type="pres">
      <dgm:prSet presAssocID="{7EB98F43-4BCE-4E29-B93F-2CC1139A22F2}" presName="rootConnector" presStyleLbl="node3" presStyleIdx="2" presStyleCnt="16"/>
      <dgm:spPr/>
    </dgm:pt>
    <dgm:pt modelId="{407AE716-195B-4C26-B721-1E685F98F5A2}" type="pres">
      <dgm:prSet presAssocID="{7EB98F43-4BCE-4E29-B93F-2CC1139A22F2}" presName="hierChild4" presStyleCnt="0"/>
      <dgm:spPr/>
    </dgm:pt>
    <dgm:pt modelId="{8322A1B2-F3DB-4171-8619-7B37E76A290C}" type="pres">
      <dgm:prSet presAssocID="{7EB98F43-4BCE-4E29-B93F-2CC1139A22F2}" presName="hierChild5" presStyleCnt="0"/>
      <dgm:spPr/>
    </dgm:pt>
    <dgm:pt modelId="{8A7EAC86-AF85-44C9-89AC-E5BB00C9F5BC}" type="pres">
      <dgm:prSet presAssocID="{8B692E91-F9B9-480D-B9CB-2B765C189207}" presName="Name37" presStyleLbl="parChTrans1D3" presStyleIdx="3" presStyleCnt="16"/>
      <dgm:spPr/>
    </dgm:pt>
    <dgm:pt modelId="{4830A107-8A90-4E7E-91B1-852FDE98000D}" type="pres">
      <dgm:prSet presAssocID="{CB6754FD-3572-4E89-8098-63AA75923F7D}" presName="hierRoot2" presStyleCnt="0">
        <dgm:presLayoutVars>
          <dgm:hierBranch val="init"/>
        </dgm:presLayoutVars>
      </dgm:prSet>
      <dgm:spPr/>
    </dgm:pt>
    <dgm:pt modelId="{4ED053DE-7672-4436-8BA2-A72ABF2D6076}" type="pres">
      <dgm:prSet presAssocID="{CB6754FD-3572-4E89-8098-63AA75923F7D}" presName="rootComposite" presStyleCnt="0"/>
      <dgm:spPr/>
    </dgm:pt>
    <dgm:pt modelId="{E55F8745-8A98-45C2-8446-A9D9591A98EF}" type="pres">
      <dgm:prSet presAssocID="{CB6754FD-3572-4E89-8098-63AA75923F7D}" presName="rootText" presStyleLbl="node3" presStyleIdx="3" presStyleCnt="16">
        <dgm:presLayoutVars>
          <dgm:chPref val="3"/>
        </dgm:presLayoutVars>
      </dgm:prSet>
      <dgm:spPr/>
    </dgm:pt>
    <dgm:pt modelId="{9971FEFD-CAD4-48F9-B27B-CA5CA8ACDCB3}" type="pres">
      <dgm:prSet presAssocID="{CB6754FD-3572-4E89-8098-63AA75923F7D}" presName="rootConnector" presStyleLbl="node3" presStyleIdx="3" presStyleCnt="16"/>
      <dgm:spPr/>
    </dgm:pt>
    <dgm:pt modelId="{10CB922C-D6BB-4205-9C05-9286FF9F02A8}" type="pres">
      <dgm:prSet presAssocID="{CB6754FD-3572-4E89-8098-63AA75923F7D}" presName="hierChild4" presStyleCnt="0"/>
      <dgm:spPr/>
    </dgm:pt>
    <dgm:pt modelId="{A40C9433-674C-4FB5-B0AF-EA99663D7607}" type="pres">
      <dgm:prSet presAssocID="{CB6754FD-3572-4E89-8098-63AA75923F7D}" presName="hierChild5" presStyleCnt="0"/>
      <dgm:spPr/>
    </dgm:pt>
    <dgm:pt modelId="{012EA0E8-9EAB-4D1E-A524-422EB67A9703}" type="pres">
      <dgm:prSet presAssocID="{55B55FAF-4384-480D-8DFD-E04B00E4706D}" presName="hierChild5" presStyleCnt="0"/>
      <dgm:spPr/>
    </dgm:pt>
    <dgm:pt modelId="{16F436A5-24EC-4C8B-82AB-2D1F93CC269F}" type="pres">
      <dgm:prSet presAssocID="{7C77E6E7-7EA3-4A99-AE4D-54248176AEA6}" presName="Name37" presStyleLbl="parChTrans1D2" presStyleIdx="2" presStyleCnt="6"/>
      <dgm:spPr/>
    </dgm:pt>
    <dgm:pt modelId="{DE829FB3-9729-48C6-B431-699BFF97BBB8}" type="pres">
      <dgm:prSet presAssocID="{D7E60045-C3A3-4E44-905F-F34FBB098049}" presName="hierRoot2" presStyleCnt="0">
        <dgm:presLayoutVars>
          <dgm:hierBranch val="init"/>
        </dgm:presLayoutVars>
      </dgm:prSet>
      <dgm:spPr/>
    </dgm:pt>
    <dgm:pt modelId="{C15BA9FF-516B-4511-B6C2-C4286D60B85F}" type="pres">
      <dgm:prSet presAssocID="{D7E60045-C3A3-4E44-905F-F34FBB098049}" presName="rootComposite" presStyleCnt="0"/>
      <dgm:spPr/>
    </dgm:pt>
    <dgm:pt modelId="{745C4454-1625-4F38-A921-CF2A4B029A49}" type="pres">
      <dgm:prSet presAssocID="{D7E60045-C3A3-4E44-905F-F34FBB098049}" presName="rootText" presStyleLbl="node2" presStyleIdx="2" presStyleCnt="6" custScaleX="121749" custScaleY="100700">
        <dgm:presLayoutVars>
          <dgm:chPref val="3"/>
        </dgm:presLayoutVars>
      </dgm:prSet>
      <dgm:spPr/>
    </dgm:pt>
    <dgm:pt modelId="{5AE2FF96-BBF7-4E16-AF8E-049D1DDBAFF0}" type="pres">
      <dgm:prSet presAssocID="{D7E60045-C3A3-4E44-905F-F34FBB098049}" presName="rootConnector" presStyleLbl="node2" presStyleIdx="2" presStyleCnt="6"/>
      <dgm:spPr/>
    </dgm:pt>
    <dgm:pt modelId="{46D712F2-466D-4A03-846D-FF3056CE59D8}" type="pres">
      <dgm:prSet presAssocID="{D7E60045-C3A3-4E44-905F-F34FBB098049}" presName="hierChild4" presStyleCnt="0"/>
      <dgm:spPr/>
    </dgm:pt>
    <dgm:pt modelId="{8E90CB5E-4EA4-4016-94F2-8A8E09014EBF}" type="pres">
      <dgm:prSet presAssocID="{E57434C7-9FB5-4CCC-9C3E-728CEF3B7A24}" presName="Name37" presStyleLbl="parChTrans1D3" presStyleIdx="4" presStyleCnt="16"/>
      <dgm:spPr/>
    </dgm:pt>
    <dgm:pt modelId="{2D35056C-10AF-4EB3-8B7C-5E20740BAD2A}" type="pres">
      <dgm:prSet presAssocID="{18D5B94A-C9A3-4752-A4EE-EF9931578DFF}" presName="hierRoot2" presStyleCnt="0">
        <dgm:presLayoutVars>
          <dgm:hierBranch val="init"/>
        </dgm:presLayoutVars>
      </dgm:prSet>
      <dgm:spPr/>
    </dgm:pt>
    <dgm:pt modelId="{4DBCC3A0-4140-42F3-A0C1-352A4F8A6AD2}" type="pres">
      <dgm:prSet presAssocID="{18D5B94A-C9A3-4752-A4EE-EF9931578DFF}" presName="rootComposite" presStyleCnt="0"/>
      <dgm:spPr/>
    </dgm:pt>
    <dgm:pt modelId="{2F9D1DB3-B020-40E0-B471-7480EB44871D}" type="pres">
      <dgm:prSet presAssocID="{18D5B94A-C9A3-4752-A4EE-EF9931578DFF}" presName="rootText" presStyleLbl="node3" presStyleIdx="4" presStyleCnt="16">
        <dgm:presLayoutVars>
          <dgm:chPref val="3"/>
        </dgm:presLayoutVars>
      </dgm:prSet>
      <dgm:spPr/>
    </dgm:pt>
    <dgm:pt modelId="{457BBC28-9ED5-4D75-959E-11736974D152}" type="pres">
      <dgm:prSet presAssocID="{18D5B94A-C9A3-4752-A4EE-EF9931578DFF}" presName="rootConnector" presStyleLbl="node3" presStyleIdx="4" presStyleCnt="16"/>
      <dgm:spPr/>
    </dgm:pt>
    <dgm:pt modelId="{EE8C79A1-7342-49D6-BD49-32FB4EF40DC2}" type="pres">
      <dgm:prSet presAssocID="{18D5B94A-C9A3-4752-A4EE-EF9931578DFF}" presName="hierChild4" presStyleCnt="0"/>
      <dgm:spPr/>
    </dgm:pt>
    <dgm:pt modelId="{DE03D4D4-B246-47D0-BA9E-13084262B280}" type="pres">
      <dgm:prSet presAssocID="{18D5B94A-C9A3-4752-A4EE-EF9931578DFF}" presName="hierChild5" presStyleCnt="0"/>
      <dgm:spPr/>
    </dgm:pt>
    <dgm:pt modelId="{C14AADC1-9B26-49BC-A7BF-D56F4AABA858}" type="pres">
      <dgm:prSet presAssocID="{8EEB610E-2333-4C4F-8D70-F00F65FCDF7E}" presName="Name37" presStyleLbl="parChTrans1D3" presStyleIdx="5" presStyleCnt="16"/>
      <dgm:spPr/>
    </dgm:pt>
    <dgm:pt modelId="{E1C82490-2C89-471B-B217-DD19C7F9A51D}" type="pres">
      <dgm:prSet presAssocID="{B0904FA2-63D4-40B8-A04C-9DED17A2808F}" presName="hierRoot2" presStyleCnt="0">
        <dgm:presLayoutVars>
          <dgm:hierBranch val="init"/>
        </dgm:presLayoutVars>
      </dgm:prSet>
      <dgm:spPr/>
    </dgm:pt>
    <dgm:pt modelId="{CB08F822-82C2-4E86-B1A6-59A7C5CD84F1}" type="pres">
      <dgm:prSet presAssocID="{B0904FA2-63D4-40B8-A04C-9DED17A2808F}" presName="rootComposite" presStyleCnt="0"/>
      <dgm:spPr/>
    </dgm:pt>
    <dgm:pt modelId="{04EDB012-0740-485D-808C-E486CB9AF5F6}" type="pres">
      <dgm:prSet presAssocID="{B0904FA2-63D4-40B8-A04C-9DED17A2808F}" presName="rootText" presStyleLbl="node3" presStyleIdx="5" presStyleCnt="16">
        <dgm:presLayoutVars>
          <dgm:chPref val="3"/>
        </dgm:presLayoutVars>
      </dgm:prSet>
      <dgm:spPr/>
    </dgm:pt>
    <dgm:pt modelId="{C5E9DE24-C6D6-40C1-920B-4B4DB335BBF2}" type="pres">
      <dgm:prSet presAssocID="{B0904FA2-63D4-40B8-A04C-9DED17A2808F}" presName="rootConnector" presStyleLbl="node3" presStyleIdx="5" presStyleCnt="16"/>
      <dgm:spPr/>
    </dgm:pt>
    <dgm:pt modelId="{6F6E9E36-B222-4268-ADE4-439C39E78C57}" type="pres">
      <dgm:prSet presAssocID="{B0904FA2-63D4-40B8-A04C-9DED17A2808F}" presName="hierChild4" presStyleCnt="0"/>
      <dgm:spPr/>
    </dgm:pt>
    <dgm:pt modelId="{E0A893AF-BAF2-4B84-AFFB-5393BBD84D92}" type="pres">
      <dgm:prSet presAssocID="{B0904FA2-63D4-40B8-A04C-9DED17A2808F}" presName="hierChild5" presStyleCnt="0"/>
      <dgm:spPr/>
    </dgm:pt>
    <dgm:pt modelId="{73BD1533-7354-4916-BBBE-A0A00243ECE8}" type="pres">
      <dgm:prSet presAssocID="{D7E60045-C3A3-4E44-905F-F34FBB098049}" presName="hierChild5" presStyleCnt="0"/>
      <dgm:spPr/>
    </dgm:pt>
    <dgm:pt modelId="{523AAA46-E841-46B5-BD60-0E796DC2E97A}" type="pres">
      <dgm:prSet presAssocID="{6788D957-1CC2-4AEB-967D-32D03D5A1534}" presName="Name37" presStyleLbl="parChTrans1D2" presStyleIdx="3" presStyleCnt="6"/>
      <dgm:spPr/>
    </dgm:pt>
    <dgm:pt modelId="{796426A8-9B71-4365-A7E7-0D4437EAF196}" type="pres">
      <dgm:prSet presAssocID="{7F8868BF-1D84-4CFA-A45D-D2C22FA7892A}" presName="hierRoot2" presStyleCnt="0">
        <dgm:presLayoutVars>
          <dgm:hierBranch val="init"/>
        </dgm:presLayoutVars>
      </dgm:prSet>
      <dgm:spPr/>
    </dgm:pt>
    <dgm:pt modelId="{6D5D0C81-B6F7-46D8-AACD-E3961960B9DC}" type="pres">
      <dgm:prSet presAssocID="{7F8868BF-1D84-4CFA-A45D-D2C22FA7892A}" presName="rootComposite" presStyleCnt="0"/>
      <dgm:spPr/>
    </dgm:pt>
    <dgm:pt modelId="{AA698F0E-B9CE-4D1D-B7CC-6933979DB6F5}" type="pres">
      <dgm:prSet presAssocID="{7F8868BF-1D84-4CFA-A45D-D2C22FA7892A}" presName="rootText" presStyleLbl="node2" presStyleIdx="3" presStyleCnt="6" custScaleX="117303" custScaleY="103664">
        <dgm:presLayoutVars>
          <dgm:chPref val="3"/>
        </dgm:presLayoutVars>
      </dgm:prSet>
      <dgm:spPr/>
    </dgm:pt>
    <dgm:pt modelId="{537A9F39-6DB2-45F9-AF27-3A43675EB8C8}" type="pres">
      <dgm:prSet presAssocID="{7F8868BF-1D84-4CFA-A45D-D2C22FA7892A}" presName="rootConnector" presStyleLbl="node2" presStyleIdx="3" presStyleCnt="6"/>
      <dgm:spPr/>
    </dgm:pt>
    <dgm:pt modelId="{84C4551C-834D-494A-A0B3-57899131B7F9}" type="pres">
      <dgm:prSet presAssocID="{7F8868BF-1D84-4CFA-A45D-D2C22FA7892A}" presName="hierChild4" presStyleCnt="0"/>
      <dgm:spPr/>
    </dgm:pt>
    <dgm:pt modelId="{29E625B7-4D0E-4088-865A-64D148A2CCC3}" type="pres">
      <dgm:prSet presAssocID="{4BAB37E2-71B5-4A0A-ABDF-E872AECC843D}" presName="Name37" presStyleLbl="parChTrans1D3" presStyleIdx="6" presStyleCnt="16"/>
      <dgm:spPr/>
    </dgm:pt>
    <dgm:pt modelId="{1A9E7F5F-F73F-405C-999A-139C292EF5A3}" type="pres">
      <dgm:prSet presAssocID="{864D22E1-7383-4214-ADFB-A05229EC72E1}" presName="hierRoot2" presStyleCnt="0">
        <dgm:presLayoutVars>
          <dgm:hierBranch val="init"/>
        </dgm:presLayoutVars>
      </dgm:prSet>
      <dgm:spPr/>
    </dgm:pt>
    <dgm:pt modelId="{AAE51BEE-27C9-40EA-BCA8-C13180D79EE7}" type="pres">
      <dgm:prSet presAssocID="{864D22E1-7383-4214-ADFB-A05229EC72E1}" presName="rootComposite" presStyleCnt="0"/>
      <dgm:spPr/>
    </dgm:pt>
    <dgm:pt modelId="{7956907A-D06F-4C33-A324-4B6119B2822A}" type="pres">
      <dgm:prSet presAssocID="{864D22E1-7383-4214-ADFB-A05229EC72E1}" presName="rootText" presStyleLbl="node3" presStyleIdx="6" presStyleCnt="16">
        <dgm:presLayoutVars>
          <dgm:chPref val="3"/>
        </dgm:presLayoutVars>
      </dgm:prSet>
      <dgm:spPr/>
    </dgm:pt>
    <dgm:pt modelId="{7239969B-DAC9-4C79-8CCE-37B7E4392985}" type="pres">
      <dgm:prSet presAssocID="{864D22E1-7383-4214-ADFB-A05229EC72E1}" presName="rootConnector" presStyleLbl="node3" presStyleIdx="6" presStyleCnt="16"/>
      <dgm:spPr/>
    </dgm:pt>
    <dgm:pt modelId="{0EFA9119-E70A-4C68-B9D5-94244E135F23}" type="pres">
      <dgm:prSet presAssocID="{864D22E1-7383-4214-ADFB-A05229EC72E1}" presName="hierChild4" presStyleCnt="0"/>
      <dgm:spPr/>
    </dgm:pt>
    <dgm:pt modelId="{BFAB719F-F497-4598-AB96-FA57AC98E898}" type="pres">
      <dgm:prSet presAssocID="{864D22E1-7383-4214-ADFB-A05229EC72E1}" presName="hierChild5" presStyleCnt="0"/>
      <dgm:spPr/>
    </dgm:pt>
    <dgm:pt modelId="{C39B8FA8-C970-496A-8751-39130D732553}" type="pres">
      <dgm:prSet presAssocID="{93EC87C4-90CE-43BC-9438-8036A67A9978}" presName="Name37" presStyleLbl="parChTrans1D3" presStyleIdx="7" presStyleCnt="16"/>
      <dgm:spPr/>
    </dgm:pt>
    <dgm:pt modelId="{C8D0F2BA-713A-49F0-839B-81F3E696D0DA}" type="pres">
      <dgm:prSet presAssocID="{E4752338-6AA3-4619-8581-2C3A657548C8}" presName="hierRoot2" presStyleCnt="0">
        <dgm:presLayoutVars>
          <dgm:hierBranch val="init"/>
        </dgm:presLayoutVars>
      </dgm:prSet>
      <dgm:spPr/>
    </dgm:pt>
    <dgm:pt modelId="{9FD6D05E-6B0A-4E41-ADB0-252731E53372}" type="pres">
      <dgm:prSet presAssocID="{E4752338-6AA3-4619-8581-2C3A657548C8}" presName="rootComposite" presStyleCnt="0"/>
      <dgm:spPr/>
    </dgm:pt>
    <dgm:pt modelId="{997B31C5-CB45-497F-8791-CBB3D2810D6E}" type="pres">
      <dgm:prSet presAssocID="{E4752338-6AA3-4619-8581-2C3A657548C8}" presName="rootText" presStyleLbl="node3" presStyleIdx="7" presStyleCnt="16">
        <dgm:presLayoutVars>
          <dgm:chPref val="3"/>
        </dgm:presLayoutVars>
      </dgm:prSet>
      <dgm:spPr/>
    </dgm:pt>
    <dgm:pt modelId="{ECA81F15-8481-443B-A572-8AA2D6BCB7DB}" type="pres">
      <dgm:prSet presAssocID="{E4752338-6AA3-4619-8581-2C3A657548C8}" presName="rootConnector" presStyleLbl="node3" presStyleIdx="7" presStyleCnt="16"/>
      <dgm:spPr/>
    </dgm:pt>
    <dgm:pt modelId="{AC948B84-3749-48AE-86C7-B9C2ADD25DDF}" type="pres">
      <dgm:prSet presAssocID="{E4752338-6AA3-4619-8581-2C3A657548C8}" presName="hierChild4" presStyleCnt="0"/>
      <dgm:spPr/>
    </dgm:pt>
    <dgm:pt modelId="{F7A6FBB4-C351-4A80-8E73-E99C492EC07E}" type="pres">
      <dgm:prSet presAssocID="{E4752338-6AA3-4619-8581-2C3A657548C8}" presName="hierChild5" presStyleCnt="0"/>
      <dgm:spPr/>
    </dgm:pt>
    <dgm:pt modelId="{4CE92F13-DE0C-4100-8AD5-47D80AD3861D}" type="pres">
      <dgm:prSet presAssocID="{AC9E8A6C-4E4B-4285-8D01-7434A787BA33}" presName="Name37" presStyleLbl="parChTrans1D3" presStyleIdx="8" presStyleCnt="16"/>
      <dgm:spPr/>
    </dgm:pt>
    <dgm:pt modelId="{0DE8D847-8DE5-4B7F-8403-9646E329899D}" type="pres">
      <dgm:prSet presAssocID="{A7EFCF42-401F-44E4-9EFC-6E5021779253}" presName="hierRoot2" presStyleCnt="0">
        <dgm:presLayoutVars>
          <dgm:hierBranch val="init"/>
        </dgm:presLayoutVars>
      </dgm:prSet>
      <dgm:spPr/>
    </dgm:pt>
    <dgm:pt modelId="{1452F88D-A534-4808-9834-FAC678462871}" type="pres">
      <dgm:prSet presAssocID="{A7EFCF42-401F-44E4-9EFC-6E5021779253}" presName="rootComposite" presStyleCnt="0"/>
      <dgm:spPr/>
    </dgm:pt>
    <dgm:pt modelId="{47B0E31D-C6E1-423E-B936-D277029B2A3F}" type="pres">
      <dgm:prSet presAssocID="{A7EFCF42-401F-44E4-9EFC-6E5021779253}" presName="rootText" presStyleLbl="node3" presStyleIdx="8" presStyleCnt="16">
        <dgm:presLayoutVars>
          <dgm:chPref val="3"/>
        </dgm:presLayoutVars>
      </dgm:prSet>
      <dgm:spPr/>
    </dgm:pt>
    <dgm:pt modelId="{EBFB7829-E0F9-498C-AA58-4882D6D50F41}" type="pres">
      <dgm:prSet presAssocID="{A7EFCF42-401F-44E4-9EFC-6E5021779253}" presName="rootConnector" presStyleLbl="node3" presStyleIdx="8" presStyleCnt="16"/>
      <dgm:spPr/>
    </dgm:pt>
    <dgm:pt modelId="{A14AE9DF-6011-4DDD-BAAA-B4D8A88935DE}" type="pres">
      <dgm:prSet presAssocID="{A7EFCF42-401F-44E4-9EFC-6E5021779253}" presName="hierChild4" presStyleCnt="0"/>
      <dgm:spPr/>
    </dgm:pt>
    <dgm:pt modelId="{E6F04366-792A-4004-BE87-83CF04E24626}" type="pres">
      <dgm:prSet presAssocID="{A7EFCF42-401F-44E4-9EFC-6E5021779253}" presName="hierChild5" presStyleCnt="0"/>
      <dgm:spPr/>
    </dgm:pt>
    <dgm:pt modelId="{0EE0D2CA-3240-4D8E-8D36-B35EEA4C3E7B}" type="pres">
      <dgm:prSet presAssocID="{7F8868BF-1D84-4CFA-A45D-D2C22FA7892A}" presName="hierChild5" presStyleCnt="0"/>
      <dgm:spPr/>
    </dgm:pt>
    <dgm:pt modelId="{BB74EA19-5F14-43A0-8EB4-78E3CAB56A34}" type="pres">
      <dgm:prSet presAssocID="{C0AF891E-532A-4934-87C1-DF3A856AA732}" presName="Name37" presStyleLbl="parChTrans1D2" presStyleIdx="4" presStyleCnt="6"/>
      <dgm:spPr/>
    </dgm:pt>
    <dgm:pt modelId="{5E3337B7-3E28-4B5D-96A6-084612BA2342}" type="pres">
      <dgm:prSet presAssocID="{2DA7E90B-C188-4279-B758-08ABF3BD01B3}" presName="hierRoot2" presStyleCnt="0">
        <dgm:presLayoutVars>
          <dgm:hierBranch val="init"/>
        </dgm:presLayoutVars>
      </dgm:prSet>
      <dgm:spPr/>
    </dgm:pt>
    <dgm:pt modelId="{3C8F7DA0-8D0A-4157-9F37-93AE39B20D38}" type="pres">
      <dgm:prSet presAssocID="{2DA7E90B-C188-4279-B758-08ABF3BD01B3}" presName="rootComposite" presStyleCnt="0"/>
      <dgm:spPr/>
    </dgm:pt>
    <dgm:pt modelId="{5D64C010-D631-4471-9B44-8E2FA15006C1}" type="pres">
      <dgm:prSet presAssocID="{2DA7E90B-C188-4279-B758-08ABF3BD01B3}" presName="rootText" presStyleLbl="node2" presStyleIdx="4" presStyleCnt="6" custScaleX="124712" custScaleY="109591">
        <dgm:presLayoutVars>
          <dgm:chPref val="3"/>
        </dgm:presLayoutVars>
      </dgm:prSet>
      <dgm:spPr/>
    </dgm:pt>
    <dgm:pt modelId="{B30C929F-6958-4DC2-AA01-74EE77E45233}" type="pres">
      <dgm:prSet presAssocID="{2DA7E90B-C188-4279-B758-08ABF3BD01B3}" presName="rootConnector" presStyleLbl="node2" presStyleIdx="4" presStyleCnt="6"/>
      <dgm:spPr/>
    </dgm:pt>
    <dgm:pt modelId="{B55DD33C-506E-4973-B1E3-A3509449BC1E}" type="pres">
      <dgm:prSet presAssocID="{2DA7E90B-C188-4279-B758-08ABF3BD01B3}" presName="hierChild4" presStyleCnt="0"/>
      <dgm:spPr/>
    </dgm:pt>
    <dgm:pt modelId="{6C37561E-106D-444D-89E4-AD349B6EF9F1}" type="pres">
      <dgm:prSet presAssocID="{CE9F8EE2-4B74-445C-9964-F5BA77498181}" presName="Name37" presStyleLbl="parChTrans1D3" presStyleIdx="9" presStyleCnt="16"/>
      <dgm:spPr/>
    </dgm:pt>
    <dgm:pt modelId="{A7658ADE-3583-4069-8084-38A455627FE3}" type="pres">
      <dgm:prSet presAssocID="{18E80821-9646-4FBE-869B-57833E083249}" presName="hierRoot2" presStyleCnt="0">
        <dgm:presLayoutVars>
          <dgm:hierBranch val="init"/>
        </dgm:presLayoutVars>
      </dgm:prSet>
      <dgm:spPr/>
    </dgm:pt>
    <dgm:pt modelId="{2625BD4F-3FB4-4577-820C-530BD29CBBB2}" type="pres">
      <dgm:prSet presAssocID="{18E80821-9646-4FBE-869B-57833E083249}" presName="rootComposite" presStyleCnt="0"/>
      <dgm:spPr/>
    </dgm:pt>
    <dgm:pt modelId="{4D52F350-28E9-49B5-8B64-F2E50C4D9C8A}" type="pres">
      <dgm:prSet presAssocID="{18E80821-9646-4FBE-869B-57833E083249}" presName="rootText" presStyleLbl="node3" presStyleIdx="9" presStyleCnt="16">
        <dgm:presLayoutVars>
          <dgm:chPref val="3"/>
        </dgm:presLayoutVars>
      </dgm:prSet>
      <dgm:spPr/>
    </dgm:pt>
    <dgm:pt modelId="{C6AF5282-D349-4B4C-9A45-6404217AD3E9}" type="pres">
      <dgm:prSet presAssocID="{18E80821-9646-4FBE-869B-57833E083249}" presName="rootConnector" presStyleLbl="node3" presStyleIdx="9" presStyleCnt="16"/>
      <dgm:spPr/>
    </dgm:pt>
    <dgm:pt modelId="{6A9CE4FD-ED1E-48B5-9B79-F956EC4B9D82}" type="pres">
      <dgm:prSet presAssocID="{18E80821-9646-4FBE-869B-57833E083249}" presName="hierChild4" presStyleCnt="0"/>
      <dgm:spPr/>
    </dgm:pt>
    <dgm:pt modelId="{1C5BAE25-A525-46F4-B09C-145693F3E24A}" type="pres">
      <dgm:prSet presAssocID="{18E80821-9646-4FBE-869B-57833E083249}" presName="hierChild5" presStyleCnt="0"/>
      <dgm:spPr/>
    </dgm:pt>
    <dgm:pt modelId="{414128D1-A045-4B68-9950-73432938369B}" type="pres">
      <dgm:prSet presAssocID="{F79C3C65-14CE-42FB-874D-B00A556E9B6A}" presName="Name37" presStyleLbl="parChTrans1D3" presStyleIdx="10" presStyleCnt="16"/>
      <dgm:spPr/>
    </dgm:pt>
    <dgm:pt modelId="{DF87AE9E-44F8-4CD1-A1F1-D43B9B594C88}" type="pres">
      <dgm:prSet presAssocID="{C95A810D-092D-4751-B44A-0E58103008CC}" presName="hierRoot2" presStyleCnt="0">
        <dgm:presLayoutVars>
          <dgm:hierBranch val="init"/>
        </dgm:presLayoutVars>
      </dgm:prSet>
      <dgm:spPr/>
    </dgm:pt>
    <dgm:pt modelId="{C1956E0A-6E59-4E3A-ADE1-D38B32911599}" type="pres">
      <dgm:prSet presAssocID="{C95A810D-092D-4751-B44A-0E58103008CC}" presName="rootComposite" presStyleCnt="0"/>
      <dgm:spPr/>
    </dgm:pt>
    <dgm:pt modelId="{23971B2E-A56F-46D7-BA3E-C7AA405A4AC6}" type="pres">
      <dgm:prSet presAssocID="{C95A810D-092D-4751-B44A-0E58103008CC}" presName="rootText" presStyleLbl="node3" presStyleIdx="10" presStyleCnt="16">
        <dgm:presLayoutVars>
          <dgm:chPref val="3"/>
        </dgm:presLayoutVars>
      </dgm:prSet>
      <dgm:spPr/>
    </dgm:pt>
    <dgm:pt modelId="{C9EF085D-D70C-44F6-B78C-BD3EC6082A6C}" type="pres">
      <dgm:prSet presAssocID="{C95A810D-092D-4751-B44A-0E58103008CC}" presName="rootConnector" presStyleLbl="node3" presStyleIdx="10" presStyleCnt="16"/>
      <dgm:spPr/>
    </dgm:pt>
    <dgm:pt modelId="{0237D8ED-0A3C-40FE-9A13-76B1491DE930}" type="pres">
      <dgm:prSet presAssocID="{C95A810D-092D-4751-B44A-0E58103008CC}" presName="hierChild4" presStyleCnt="0"/>
      <dgm:spPr/>
    </dgm:pt>
    <dgm:pt modelId="{B84BD418-7CB2-4349-A82D-40C4480E0EE3}" type="pres">
      <dgm:prSet presAssocID="{C95A810D-092D-4751-B44A-0E58103008CC}" presName="hierChild5" presStyleCnt="0"/>
      <dgm:spPr/>
    </dgm:pt>
    <dgm:pt modelId="{58E9457E-44F7-4493-BAD8-8DB17C0AF416}" type="pres">
      <dgm:prSet presAssocID="{46DA3421-EB16-4C6B-B325-3DD2FFE38EBD}" presName="Name37" presStyleLbl="parChTrans1D3" presStyleIdx="11" presStyleCnt="16"/>
      <dgm:spPr/>
    </dgm:pt>
    <dgm:pt modelId="{0883C703-6110-4DFE-8F89-83DC2408BD47}" type="pres">
      <dgm:prSet presAssocID="{0A9D74D0-46A3-4F31-AA88-32BCDE2556A7}" presName="hierRoot2" presStyleCnt="0">
        <dgm:presLayoutVars>
          <dgm:hierBranch val="init"/>
        </dgm:presLayoutVars>
      </dgm:prSet>
      <dgm:spPr/>
    </dgm:pt>
    <dgm:pt modelId="{593688B5-85BB-4272-9F51-07B3FAF8401C}" type="pres">
      <dgm:prSet presAssocID="{0A9D74D0-46A3-4F31-AA88-32BCDE2556A7}" presName="rootComposite" presStyleCnt="0"/>
      <dgm:spPr/>
    </dgm:pt>
    <dgm:pt modelId="{BFF0994F-8297-4318-B4E2-8677DE117445}" type="pres">
      <dgm:prSet presAssocID="{0A9D74D0-46A3-4F31-AA88-32BCDE2556A7}" presName="rootText" presStyleLbl="node3" presStyleIdx="11" presStyleCnt="16">
        <dgm:presLayoutVars>
          <dgm:chPref val="3"/>
        </dgm:presLayoutVars>
      </dgm:prSet>
      <dgm:spPr/>
    </dgm:pt>
    <dgm:pt modelId="{A3367943-2478-4411-9F31-C9F3F8FF4F59}" type="pres">
      <dgm:prSet presAssocID="{0A9D74D0-46A3-4F31-AA88-32BCDE2556A7}" presName="rootConnector" presStyleLbl="node3" presStyleIdx="11" presStyleCnt="16"/>
      <dgm:spPr/>
    </dgm:pt>
    <dgm:pt modelId="{20899916-813C-4966-9BE4-976A3C98637A}" type="pres">
      <dgm:prSet presAssocID="{0A9D74D0-46A3-4F31-AA88-32BCDE2556A7}" presName="hierChild4" presStyleCnt="0"/>
      <dgm:spPr/>
    </dgm:pt>
    <dgm:pt modelId="{ED729E81-CFD9-4C0D-8F92-9CB8B0D083D4}" type="pres">
      <dgm:prSet presAssocID="{0A9D74D0-46A3-4F31-AA88-32BCDE2556A7}" presName="hierChild5" presStyleCnt="0"/>
      <dgm:spPr/>
    </dgm:pt>
    <dgm:pt modelId="{3FEAE8FE-ED8B-4593-A87A-C82C9B63875F}" type="pres">
      <dgm:prSet presAssocID="{D7CA1A95-6EC0-40B3-84C4-681F17CD777B}" presName="Name37" presStyleLbl="parChTrans1D3" presStyleIdx="12" presStyleCnt="16"/>
      <dgm:spPr/>
    </dgm:pt>
    <dgm:pt modelId="{EB91DE6F-5585-4B19-AFFE-4912FD8EA81B}" type="pres">
      <dgm:prSet presAssocID="{07C472CA-1692-4A49-BC6B-23EECF3D29A1}" presName="hierRoot2" presStyleCnt="0">
        <dgm:presLayoutVars>
          <dgm:hierBranch val="init"/>
        </dgm:presLayoutVars>
      </dgm:prSet>
      <dgm:spPr/>
    </dgm:pt>
    <dgm:pt modelId="{DAAEBA16-A8BD-441D-A1E4-CD7037114935}" type="pres">
      <dgm:prSet presAssocID="{07C472CA-1692-4A49-BC6B-23EECF3D29A1}" presName="rootComposite" presStyleCnt="0"/>
      <dgm:spPr/>
    </dgm:pt>
    <dgm:pt modelId="{1209DA00-F576-4619-B4A4-12EE4EEC7912}" type="pres">
      <dgm:prSet presAssocID="{07C472CA-1692-4A49-BC6B-23EECF3D29A1}" presName="rootText" presStyleLbl="node3" presStyleIdx="12" presStyleCnt="16">
        <dgm:presLayoutVars>
          <dgm:chPref val="3"/>
        </dgm:presLayoutVars>
      </dgm:prSet>
      <dgm:spPr/>
    </dgm:pt>
    <dgm:pt modelId="{FECA2CCE-7FDF-4191-8EB9-2DADA4B1F974}" type="pres">
      <dgm:prSet presAssocID="{07C472CA-1692-4A49-BC6B-23EECF3D29A1}" presName="rootConnector" presStyleLbl="node3" presStyleIdx="12" presStyleCnt="16"/>
      <dgm:spPr/>
    </dgm:pt>
    <dgm:pt modelId="{3B59EEF3-A043-4CE4-95C5-35695FABC05C}" type="pres">
      <dgm:prSet presAssocID="{07C472CA-1692-4A49-BC6B-23EECF3D29A1}" presName="hierChild4" presStyleCnt="0"/>
      <dgm:spPr/>
    </dgm:pt>
    <dgm:pt modelId="{4EBDB989-B1C8-417F-AD11-55C908942D88}" type="pres">
      <dgm:prSet presAssocID="{07C472CA-1692-4A49-BC6B-23EECF3D29A1}" presName="hierChild5" presStyleCnt="0"/>
      <dgm:spPr/>
    </dgm:pt>
    <dgm:pt modelId="{0AD9F79E-759C-4A70-99DD-E8566C98CF7E}" type="pres">
      <dgm:prSet presAssocID="{BC8AB80F-108D-4B22-B53A-8CBC5FF44FE5}" presName="Name37" presStyleLbl="parChTrans1D3" presStyleIdx="13" presStyleCnt="16"/>
      <dgm:spPr/>
    </dgm:pt>
    <dgm:pt modelId="{CB26F563-75F1-4449-84BF-E31E4C254973}" type="pres">
      <dgm:prSet presAssocID="{B7107109-E19C-48ED-A9A4-8B03C48D081D}" presName="hierRoot2" presStyleCnt="0">
        <dgm:presLayoutVars>
          <dgm:hierBranch val="init"/>
        </dgm:presLayoutVars>
      </dgm:prSet>
      <dgm:spPr/>
    </dgm:pt>
    <dgm:pt modelId="{BE69EBF2-B458-4965-805A-A97AF0C8A251}" type="pres">
      <dgm:prSet presAssocID="{B7107109-E19C-48ED-A9A4-8B03C48D081D}" presName="rootComposite" presStyleCnt="0"/>
      <dgm:spPr/>
    </dgm:pt>
    <dgm:pt modelId="{89B3B570-798C-4589-B784-8455204A09E4}" type="pres">
      <dgm:prSet presAssocID="{B7107109-E19C-48ED-A9A4-8B03C48D081D}" presName="rootText" presStyleLbl="node3" presStyleIdx="13" presStyleCnt="16">
        <dgm:presLayoutVars>
          <dgm:chPref val="3"/>
        </dgm:presLayoutVars>
      </dgm:prSet>
      <dgm:spPr/>
    </dgm:pt>
    <dgm:pt modelId="{8C8A07D6-19D8-4FD1-82BC-9B8ACEFD1663}" type="pres">
      <dgm:prSet presAssocID="{B7107109-E19C-48ED-A9A4-8B03C48D081D}" presName="rootConnector" presStyleLbl="node3" presStyleIdx="13" presStyleCnt="16"/>
      <dgm:spPr/>
    </dgm:pt>
    <dgm:pt modelId="{1589EC26-0BBF-4A32-A0E8-BBE102F44453}" type="pres">
      <dgm:prSet presAssocID="{B7107109-E19C-48ED-A9A4-8B03C48D081D}" presName="hierChild4" presStyleCnt="0"/>
      <dgm:spPr/>
    </dgm:pt>
    <dgm:pt modelId="{5F0A9074-6C8B-4C49-914A-34D6F983D911}" type="pres">
      <dgm:prSet presAssocID="{B7107109-E19C-48ED-A9A4-8B03C48D081D}" presName="hierChild5" presStyleCnt="0"/>
      <dgm:spPr/>
    </dgm:pt>
    <dgm:pt modelId="{5191E4C4-4713-44AF-87C5-C652159216D4}" type="pres">
      <dgm:prSet presAssocID="{2DA7E90B-C188-4279-B758-08ABF3BD01B3}" presName="hierChild5" presStyleCnt="0"/>
      <dgm:spPr/>
    </dgm:pt>
    <dgm:pt modelId="{B25DBA82-FC8A-409E-ACB9-A79B9CF62406}" type="pres">
      <dgm:prSet presAssocID="{9FFEC40E-80D3-41AF-A683-A2F127CF6544}" presName="Name37" presStyleLbl="parChTrans1D2" presStyleIdx="5" presStyleCnt="6"/>
      <dgm:spPr/>
    </dgm:pt>
    <dgm:pt modelId="{C13D6F77-AA45-45B6-B532-7C3A0DF17407}" type="pres">
      <dgm:prSet presAssocID="{03FED60A-ACDD-46B8-9460-61F617F02AF9}" presName="hierRoot2" presStyleCnt="0">
        <dgm:presLayoutVars>
          <dgm:hierBranch val="init"/>
        </dgm:presLayoutVars>
      </dgm:prSet>
      <dgm:spPr/>
    </dgm:pt>
    <dgm:pt modelId="{63E11EEF-FAB8-42C8-AB1E-6C2D1AE20BDF}" type="pres">
      <dgm:prSet presAssocID="{03FED60A-ACDD-46B8-9460-61F617F02AF9}" presName="rootComposite" presStyleCnt="0"/>
      <dgm:spPr/>
    </dgm:pt>
    <dgm:pt modelId="{E9DCEA50-C1B0-4CDE-BEDD-D337C5E870F6}" type="pres">
      <dgm:prSet presAssocID="{03FED60A-ACDD-46B8-9460-61F617F02AF9}" presName="rootText" presStyleLbl="node2" presStyleIdx="5" presStyleCnt="6" custScaleX="118227" custScaleY="102429">
        <dgm:presLayoutVars>
          <dgm:chPref val="3"/>
        </dgm:presLayoutVars>
      </dgm:prSet>
      <dgm:spPr/>
    </dgm:pt>
    <dgm:pt modelId="{F657AB24-4599-4371-94E0-703A1CF802B8}" type="pres">
      <dgm:prSet presAssocID="{03FED60A-ACDD-46B8-9460-61F617F02AF9}" presName="rootConnector" presStyleLbl="node2" presStyleIdx="5" presStyleCnt="6"/>
      <dgm:spPr/>
    </dgm:pt>
    <dgm:pt modelId="{9748D5F4-9BC6-4E77-ADAD-FC30D0EEEF76}" type="pres">
      <dgm:prSet presAssocID="{03FED60A-ACDD-46B8-9460-61F617F02AF9}" presName="hierChild4" presStyleCnt="0"/>
      <dgm:spPr/>
    </dgm:pt>
    <dgm:pt modelId="{EEF26871-A77B-4A11-A1E4-6E76A3DDBE14}" type="pres">
      <dgm:prSet presAssocID="{74260522-22BC-4C6A-BB5F-CF8C2820F693}" presName="Name37" presStyleLbl="parChTrans1D3" presStyleIdx="14" presStyleCnt="16"/>
      <dgm:spPr/>
    </dgm:pt>
    <dgm:pt modelId="{29A7387C-E710-4659-9F76-7247D5FB4579}" type="pres">
      <dgm:prSet presAssocID="{29BD7A1A-5C4B-4081-A4F9-8712A8C38B18}" presName="hierRoot2" presStyleCnt="0">
        <dgm:presLayoutVars>
          <dgm:hierBranch val="init"/>
        </dgm:presLayoutVars>
      </dgm:prSet>
      <dgm:spPr/>
    </dgm:pt>
    <dgm:pt modelId="{077BA7F3-493A-435A-B9D2-B46B159EF537}" type="pres">
      <dgm:prSet presAssocID="{29BD7A1A-5C4B-4081-A4F9-8712A8C38B18}" presName="rootComposite" presStyleCnt="0"/>
      <dgm:spPr/>
    </dgm:pt>
    <dgm:pt modelId="{4DE0C1F8-06E0-4580-A750-6889D12AA14F}" type="pres">
      <dgm:prSet presAssocID="{29BD7A1A-5C4B-4081-A4F9-8712A8C38B18}" presName="rootText" presStyleLbl="node3" presStyleIdx="14" presStyleCnt="16">
        <dgm:presLayoutVars>
          <dgm:chPref val="3"/>
        </dgm:presLayoutVars>
      </dgm:prSet>
      <dgm:spPr/>
    </dgm:pt>
    <dgm:pt modelId="{8C13306B-0B0A-4457-BBEF-756783538784}" type="pres">
      <dgm:prSet presAssocID="{29BD7A1A-5C4B-4081-A4F9-8712A8C38B18}" presName="rootConnector" presStyleLbl="node3" presStyleIdx="14" presStyleCnt="16"/>
      <dgm:spPr/>
    </dgm:pt>
    <dgm:pt modelId="{4F94662B-417A-4D2D-97F5-529791099BEB}" type="pres">
      <dgm:prSet presAssocID="{29BD7A1A-5C4B-4081-A4F9-8712A8C38B18}" presName="hierChild4" presStyleCnt="0"/>
      <dgm:spPr/>
    </dgm:pt>
    <dgm:pt modelId="{C39CE7E1-489D-46B8-827D-642F39371E78}" type="pres">
      <dgm:prSet presAssocID="{0603CCA1-25BD-4889-9FF2-B72992B9F90C}" presName="Name37" presStyleLbl="parChTrans1D4" presStyleIdx="0" presStyleCnt="2"/>
      <dgm:spPr/>
    </dgm:pt>
    <dgm:pt modelId="{9BEBC6EA-42C0-4C13-90C3-04EF7B266E0E}" type="pres">
      <dgm:prSet presAssocID="{01C9C8A8-1F85-4A58-AEAB-ADF6B0446DDA}" presName="hierRoot2" presStyleCnt="0">
        <dgm:presLayoutVars>
          <dgm:hierBranch val="init"/>
        </dgm:presLayoutVars>
      </dgm:prSet>
      <dgm:spPr/>
    </dgm:pt>
    <dgm:pt modelId="{B402B8DE-8747-4AE5-994B-4522C59B8AC9}" type="pres">
      <dgm:prSet presAssocID="{01C9C8A8-1F85-4A58-AEAB-ADF6B0446DDA}" presName="rootComposite" presStyleCnt="0"/>
      <dgm:spPr/>
    </dgm:pt>
    <dgm:pt modelId="{A50A4B4F-28EE-45F6-862E-CF5D63380D09}" type="pres">
      <dgm:prSet presAssocID="{01C9C8A8-1F85-4A58-AEAB-ADF6B0446DDA}" presName="rootText" presStyleLbl="node4" presStyleIdx="0" presStyleCnt="2">
        <dgm:presLayoutVars>
          <dgm:chPref val="3"/>
        </dgm:presLayoutVars>
      </dgm:prSet>
      <dgm:spPr/>
    </dgm:pt>
    <dgm:pt modelId="{08ADBA62-A871-42DA-A07A-C36E04F7F6DA}" type="pres">
      <dgm:prSet presAssocID="{01C9C8A8-1F85-4A58-AEAB-ADF6B0446DDA}" presName="rootConnector" presStyleLbl="node4" presStyleIdx="0" presStyleCnt="2"/>
      <dgm:spPr/>
    </dgm:pt>
    <dgm:pt modelId="{69C533E5-F560-4404-A58A-B32D0EB12EED}" type="pres">
      <dgm:prSet presAssocID="{01C9C8A8-1F85-4A58-AEAB-ADF6B0446DDA}" presName="hierChild4" presStyleCnt="0"/>
      <dgm:spPr/>
    </dgm:pt>
    <dgm:pt modelId="{7CAA5D79-B123-4F75-9176-01622769BBD3}" type="pres">
      <dgm:prSet presAssocID="{01C9C8A8-1F85-4A58-AEAB-ADF6B0446DDA}" presName="hierChild5" presStyleCnt="0"/>
      <dgm:spPr/>
    </dgm:pt>
    <dgm:pt modelId="{084E19CD-9E7A-4408-A4CB-9D455D93E265}" type="pres">
      <dgm:prSet presAssocID="{29BD7A1A-5C4B-4081-A4F9-8712A8C38B18}" presName="hierChild5" presStyleCnt="0"/>
      <dgm:spPr/>
    </dgm:pt>
    <dgm:pt modelId="{C133B5AF-D6F2-4F66-B9FE-D71D0FC0E126}" type="pres">
      <dgm:prSet presAssocID="{6875BD66-F06D-4CD9-9548-6E9BA39417B2}" presName="Name37" presStyleLbl="parChTrans1D3" presStyleIdx="15" presStyleCnt="16"/>
      <dgm:spPr/>
    </dgm:pt>
    <dgm:pt modelId="{17D89177-F51A-4279-B365-6766140FB06C}" type="pres">
      <dgm:prSet presAssocID="{8A99DF4F-752D-4964-A7CA-510B8B52442B}" presName="hierRoot2" presStyleCnt="0">
        <dgm:presLayoutVars>
          <dgm:hierBranch val="init"/>
        </dgm:presLayoutVars>
      </dgm:prSet>
      <dgm:spPr/>
    </dgm:pt>
    <dgm:pt modelId="{3FFCD6B5-F734-4D09-B768-3E3F66B29F45}" type="pres">
      <dgm:prSet presAssocID="{8A99DF4F-752D-4964-A7CA-510B8B52442B}" presName="rootComposite" presStyleCnt="0"/>
      <dgm:spPr/>
    </dgm:pt>
    <dgm:pt modelId="{978453AF-EBF9-4AE1-B211-3B50E1C2217A}" type="pres">
      <dgm:prSet presAssocID="{8A99DF4F-752D-4964-A7CA-510B8B52442B}" presName="rootText" presStyleLbl="node3" presStyleIdx="15" presStyleCnt="16">
        <dgm:presLayoutVars>
          <dgm:chPref val="3"/>
        </dgm:presLayoutVars>
      </dgm:prSet>
      <dgm:spPr/>
    </dgm:pt>
    <dgm:pt modelId="{185B2508-4934-4E25-AEA9-CE55FF2B717D}" type="pres">
      <dgm:prSet presAssocID="{8A99DF4F-752D-4964-A7CA-510B8B52442B}" presName="rootConnector" presStyleLbl="node3" presStyleIdx="15" presStyleCnt="16"/>
      <dgm:spPr/>
    </dgm:pt>
    <dgm:pt modelId="{CCB5E1D5-3C36-4F01-B653-63848A7D91A5}" type="pres">
      <dgm:prSet presAssocID="{8A99DF4F-752D-4964-A7CA-510B8B52442B}" presName="hierChild4" presStyleCnt="0"/>
      <dgm:spPr/>
    </dgm:pt>
    <dgm:pt modelId="{2A015B81-8206-4E1E-A7E2-F8A1501D2911}" type="pres">
      <dgm:prSet presAssocID="{060BB11F-C828-4559-B2F8-577F9E93DEFF}" presName="Name37" presStyleLbl="parChTrans1D4" presStyleIdx="1" presStyleCnt="2"/>
      <dgm:spPr/>
    </dgm:pt>
    <dgm:pt modelId="{0E94DE66-88F2-47F6-B3EC-B2D07C4BA062}" type="pres">
      <dgm:prSet presAssocID="{4322257B-1F5F-414A-B085-9096135F8F95}" presName="hierRoot2" presStyleCnt="0">
        <dgm:presLayoutVars>
          <dgm:hierBranch val="init"/>
        </dgm:presLayoutVars>
      </dgm:prSet>
      <dgm:spPr/>
    </dgm:pt>
    <dgm:pt modelId="{258000B1-999D-49E5-A1DD-8C0E9D315156}" type="pres">
      <dgm:prSet presAssocID="{4322257B-1F5F-414A-B085-9096135F8F95}" presName="rootComposite" presStyleCnt="0"/>
      <dgm:spPr/>
    </dgm:pt>
    <dgm:pt modelId="{740C6C19-C4C4-4B56-877F-E924C7D91E08}" type="pres">
      <dgm:prSet presAssocID="{4322257B-1F5F-414A-B085-9096135F8F95}" presName="rootText" presStyleLbl="node4" presStyleIdx="1" presStyleCnt="2">
        <dgm:presLayoutVars>
          <dgm:chPref val="3"/>
        </dgm:presLayoutVars>
      </dgm:prSet>
      <dgm:spPr/>
    </dgm:pt>
    <dgm:pt modelId="{19D0C2C1-B058-4F8F-8469-FCA1E1A72792}" type="pres">
      <dgm:prSet presAssocID="{4322257B-1F5F-414A-B085-9096135F8F95}" presName="rootConnector" presStyleLbl="node4" presStyleIdx="1" presStyleCnt="2"/>
      <dgm:spPr/>
    </dgm:pt>
    <dgm:pt modelId="{0BF1AE1E-05C9-48C7-83EC-DC1C927149B5}" type="pres">
      <dgm:prSet presAssocID="{4322257B-1F5F-414A-B085-9096135F8F95}" presName="hierChild4" presStyleCnt="0"/>
      <dgm:spPr/>
    </dgm:pt>
    <dgm:pt modelId="{026C7F4E-BBB2-4F73-AD03-DD454C7C130C}" type="pres">
      <dgm:prSet presAssocID="{4322257B-1F5F-414A-B085-9096135F8F95}" presName="hierChild5" presStyleCnt="0"/>
      <dgm:spPr/>
    </dgm:pt>
    <dgm:pt modelId="{7B7E26B6-0D09-456A-8A65-972620FB7C1C}" type="pres">
      <dgm:prSet presAssocID="{8A99DF4F-752D-4964-A7CA-510B8B52442B}" presName="hierChild5" presStyleCnt="0"/>
      <dgm:spPr/>
    </dgm:pt>
    <dgm:pt modelId="{092E77C9-0BC2-4668-8B58-5D563F9AD68F}" type="pres">
      <dgm:prSet presAssocID="{03FED60A-ACDD-46B8-9460-61F617F02AF9}" presName="hierChild5" presStyleCnt="0"/>
      <dgm:spPr/>
    </dgm:pt>
    <dgm:pt modelId="{68407D24-FD55-46AA-98A8-E5952DA2213C}" type="pres">
      <dgm:prSet presAssocID="{2099E666-3C3C-4C04-A5BD-7C3E444261AF}" presName="hierChild3" presStyleCnt="0"/>
      <dgm:spPr/>
    </dgm:pt>
  </dgm:ptLst>
  <dgm:cxnLst>
    <dgm:cxn modelId="{CF427A0A-80AD-48A2-85F3-2F44369A25F7}" type="presOf" srcId="{74260522-22BC-4C6A-BB5F-CF8C2820F693}" destId="{EEF26871-A77B-4A11-A1E4-6E76A3DDBE14}" srcOrd="0" destOrd="0" presId="urn:microsoft.com/office/officeart/2005/8/layout/orgChart1"/>
    <dgm:cxn modelId="{F3D1400D-86A1-4988-9EE2-458921A1552B}" type="presOf" srcId="{18E80821-9646-4FBE-869B-57833E083249}" destId="{C6AF5282-D349-4B4C-9A45-6404217AD3E9}" srcOrd="1" destOrd="0" presId="urn:microsoft.com/office/officeart/2005/8/layout/orgChart1"/>
    <dgm:cxn modelId="{84318E0F-425B-4807-8DAD-2B99BEC7B2C2}" type="presOf" srcId="{E4752338-6AA3-4619-8581-2C3A657548C8}" destId="{ECA81F15-8481-443B-A572-8AA2D6BCB7DB}" srcOrd="1" destOrd="0" presId="urn:microsoft.com/office/officeart/2005/8/layout/orgChart1"/>
    <dgm:cxn modelId="{2710F30F-B045-484D-B972-BD818E9D011D}" srcId="{03FED60A-ACDD-46B8-9460-61F617F02AF9}" destId="{8A99DF4F-752D-4964-A7CA-510B8B52442B}" srcOrd="1" destOrd="0" parTransId="{6875BD66-F06D-4CD9-9548-6E9BA39417B2}" sibTransId="{F9EB932B-67C2-4119-A888-184C1CEE2D95}"/>
    <dgm:cxn modelId="{D11CDD11-0457-4239-975E-72B415BF06C5}" type="presOf" srcId="{4322257B-1F5F-414A-B085-9096135F8F95}" destId="{740C6C19-C4C4-4B56-877F-E924C7D91E08}" srcOrd="0" destOrd="0" presId="urn:microsoft.com/office/officeart/2005/8/layout/orgChart1"/>
    <dgm:cxn modelId="{8F824012-A82C-407C-9ACC-CABC658BF342}" srcId="{2099E666-3C3C-4C04-A5BD-7C3E444261AF}" destId="{55B55FAF-4384-480D-8DFD-E04B00E4706D}" srcOrd="1" destOrd="0" parTransId="{28467860-6671-415F-9A80-B654B57C1273}" sibTransId="{DF62CAAA-86F0-4E70-A00D-73A730DCB988}"/>
    <dgm:cxn modelId="{090F4415-30BE-4267-B0C1-7B372731F5BD}" type="presOf" srcId="{D7E60045-C3A3-4E44-905F-F34FBB098049}" destId="{5AE2FF96-BBF7-4E16-AF8E-049D1DDBAFF0}" srcOrd="1" destOrd="0" presId="urn:microsoft.com/office/officeart/2005/8/layout/orgChart1"/>
    <dgm:cxn modelId="{40AB3D17-10AC-4995-96BA-068001D3594A}" type="presOf" srcId="{F79C3C65-14CE-42FB-874D-B00A556E9B6A}" destId="{414128D1-A045-4B68-9950-73432938369B}" srcOrd="0" destOrd="0" presId="urn:microsoft.com/office/officeart/2005/8/layout/orgChart1"/>
    <dgm:cxn modelId="{E5069419-BF44-43C4-A8F5-055F83A0A2CD}" type="presOf" srcId="{2DA7E90B-C188-4279-B758-08ABF3BD01B3}" destId="{5D64C010-D631-4471-9B44-8E2FA15006C1}" srcOrd="0" destOrd="0" presId="urn:microsoft.com/office/officeart/2005/8/layout/orgChart1"/>
    <dgm:cxn modelId="{BD1CB21B-3E75-4771-AA92-150214497FBD}" type="presOf" srcId="{18E80821-9646-4FBE-869B-57833E083249}" destId="{4D52F350-28E9-49B5-8B64-F2E50C4D9C8A}" srcOrd="0" destOrd="0" presId="urn:microsoft.com/office/officeart/2005/8/layout/orgChart1"/>
    <dgm:cxn modelId="{63AE691C-F5EF-44A8-925D-A9A2F248FB4F}" type="presOf" srcId="{AC9E8A6C-4E4B-4285-8D01-7434A787BA33}" destId="{4CE92F13-DE0C-4100-8AD5-47D80AD3861D}" srcOrd="0" destOrd="0" presId="urn:microsoft.com/office/officeart/2005/8/layout/orgChart1"/>
    <dgm:cxn modelId="{9787DA22-0A2C-45F7-A345-9224E944DAF5}" srcId="{2DA7E90B-C188-4279-B758-08ABF3BD01B3}" destId="{C95A810D-092D-4751-B44A-0E58103008CC}" srcOrd="1" destOrd="0" parTransId="{F79C3C65-14CE-42FB-874D-B00A556E9B6A}" sibTransId="{9EBD1C47-7B36-4966-A71F-9A5A5767265E}"/>
    <dgm:cxn modelId="{66C66D23-D336-41C4-831B-56B5C1CE146B}" type="presOf" srcId="{6875BD66-F06D-4CD9-9548-6E9BA39417B2}" destId="{C133B5AF-D6F2-4F66-B9FE-D71D0FC0E126}" srcOrd="0" destOrd="0" presId="urn:microsoft.com/office/officeart/2005/8/layout/orgChart1"/>
    <dgm:cxn modelId="{FF02E324-1A32-4990-A73E-3C4EEC62DCC7}" type="presOf" srcId="{0A9D74D0-46A3-4F31-AA88-32BCDE2556A7}" destId="{A3367943-2478-4411-9F31-C9F3F8FF4F59}" srcOrd="1" destOrd="0" presId="urn:microsoft.com/office/officeart/2005/8/layout/orgChart1"/>
    <dgm:cxn modelId="{75C1402B-0772-4DAF-85DC-FAF904185985}" type="presOf" srcId="{7C77E6E7-7EA3-4A99-AE4D-54248176AEA6}" destId="{16F436A5-24EC-4C8B-82AB-2D1F93CC269F}" srcOrd="0" destOrd="0" presId="urn:microsoft.com/office/officeart/2005/8/layout/orgChart1"/>
    <dgm:cxn modelId="{AF3CDD2C-E965-41A2-A2D3-79D2C35D29E5}" type="presOf" srcId="{DBE17525-6F45-4A62-B6A7-DA0240B5F676}" destId="{0897CB52-99DE-4279-8FE7-C5B60FB16203}" srcOrd="0" destOrd="0" presId="urn:microsoft.com/office/officeart/2005/8/layout/orgChart1"/>
    <dgm:cxn modelId="{DB257D2D-528A-4D51-B25E-2840BC0E60E4}" srcId="{5A7821F9-2683-4BDC-89AE-78ECD00F8761}" destId="{46C8D23A-FD7F-45D3-9200-0F4E4D675B88}" srcOrd="0" destOrd="0" parTransId="{6C3D7B24-041C-4B5E-8547-CF35A5F8A50C}" sibTransId="{9182D44E-A684-48CC-AFFD-7DD740D61DDE}"/>
    <dgm:cxn modelId="{1D9AB531-9B19-404E-BE4D-33EF92420600}" type="presOf" srcId="{0603CCA1-25BD-4889-9FF2-B72992B9F90C}" destId="{C39CE7E1-489D-46B8-827D-642F39371E78}" srcOrd="0" destOrd="0" presId="urn:microsoft.com/office/officeart/2005/8/layout/orgChart1"/>
    <dgm:cxn modelId="{2620E731-0D4F-4015-8BA8-2DB68F9EB761}" srcId="{2099E666-3C3C-4C04-A5BD-7C3E444261AF}" destId="{03FED60A-ACDD-46B8-9460-61F617F02AF9}" srcOrd="5" destOrd="0" parTransId="{9FFEC40E-80D3-41AF-A683-A2F127CF6544}" sibTransId="{FDEAF437-9825-4E23-AEC8-CC83CC76A553}"/>
    <dgm:cxn modelId="{01B09B32-E256-463F-BD2C-25E7F61CE53A}" srcId="{2DA7E90B-C188-4279-B758-08ABF3BD01B3}" destId="{18E80821-9646-4FBE-869B-57833E083249}" srcOrd="0" destOrd="0" parTransId="{CE9F8EE2-4B74-445C-9964-F5BA77498181}" sibTransId="{972DE8BB-0383-4650-B5D4-740817BF53B4}"/>
    <dgm:cxn modelId="{695D2E37-6910-4DE0-AF4A-F0AA5FD871CE}" type="presOf" srcId="{18D5B94A-C9A3-4752-A4EE-EF9931578DFF}" destId="{457BBC28-9ED5-4D75-959E-11736974D152}" srcOrd="1" destOrd="0" presId="urn:microsoft.com/office/officeart/2005/8/layout/orgChart1"/>
    <dgm:cxn modelId="{D3957739-29B1-4301-88C2-F684CA65AD64}" type="presOf" srcId="{E57434C7-9FB5-4CCC-9C3E-728CEF3B7A24}" destId="{8E90CB5E-4EA4-4016-94F2-8A8E09014EBF}" srcOrd="0" destOrd="0" presId="urn:microsoft.com/office/officeart/2005/8/layout/orgChart1"/>
    <dgm:cxn modelId="{9E11463C-E4BB-47FA-AD0B-CD79E9A654C4}" srcId="{03FED60A-ACDD-46B8-9460-61F617F02AF9}" destId="{29BD7A1A-5C4B-4081-A4F9-8712A8C38B18}" srcOrd="0" destOrd="0" parTransId="{74260522-22BC-4C6A-BB5F-CF8C2820F693}" sibTransId="{D9579E23-5C85-4B26-9CB9-1D23B4E7D06A}"/>
    <dgm:cxn modelId="{0266983D-294F-490C-ABC2-710403C6CA9C}" type="presOf" srcId="{36E9388B-C66D-4D6B-B65F-681A2387B6BB}" destId="{F4583799-FC17-4DC8-BE3B-938CB9622356}" srcOrd="0" destOrd="0" presId="urn:microsoft.com/office/officeart/2005/8/layout/orgChart1"/>
    <dgm:cxn modelId="{1C38933E-842C-4EA5-83E2-B070595FC132}" type="presOf" srcId="{55B55FAF-4384-480D-8DFD-E04B00E4706D}" destId="{127E243D-494C-4ADE-8DD4-E00F22C12C0C}" srcOrd="0" destOrd="0" presId="urn:microsoft.com/office/officeart/2005/8/layout/orgChart1"/>
    <dgm:cxn modelId="{155CE55C-CCB0-4696-BCBB-6134EDE6B70C}" srcId="{D7E60045-C3A3-4E44-905F-F34FBB098049}" destId="{18D5B94A-C9A3-4752-A4EE-EF9931578DFF}" srcOrd="0" destOrd="0" parTransId="{E57434C7-9FB5-4CCC-9C3E-728CEF3B7A24}" sibTransId="{2767FC05-D438-4DA5-8A97-AFC9CF9098E0}"/>
    <dgm:cxn modelId="{E5822D60-2F9F-4887-BD58-E1A1E55BB195}" srcId="{7F8868BF-1D84-4CFA-A45D-D2C22FA7892A}" destId="{E4752338-6AA3-4619-8581-2C3A657548C8}" srcOrd="1" destOrd="0" parTransId="{93EC87C4-90CE-43BC-9438-8036A67A9978}" sibTransId="{455CC0B0-81BE-44D3-878C-343144512B67}"/>
    <dgm:cxn modelId="{CDB9E260-987C-47D9-83A3-1CF204B6200B}" type="presOf" srcId="{8B692E91-F9B9-480D-B9CB-2B765C189207}" destId="{8A7EAC86-AF85-44C9-89AC-E5BB00C9F5BC}" srcOrd="0" destOrd="0" presId="urn:microsoft.com/office/officeart/2005/8/layout/orgChart1"/>
    <dgm:cxn modelId="{755A0A41-A66D-41FF-95E7-22DDB4B217B4}" srcId="{55B55FAF-4384-480D-8DFD-E04B00E4706D}" destId="{7EB98F43-4BCE-4E29-B93F-2CC1139A22F2}" srcOrd="0" destOrd="0" parTransId="{BB5ED71F-D2A9-4BEB-B094-93ECC50EC2C5}" sibTransId="{C33A6206-ED8F-467A-8D67-19A4AD3DAFF7}"/>
    <dgm:cxn modelId="{A06AE365-3A57-4467-B131-5D9E03095456}" type="presOf" srcId="{03FED60A-ACDD-46B8-9460-61F617F02AF9}" destId="{E9DCEA50-C1B0-4CDE-BEDD-D337C5E870F6}" srcOrd="0" destOrd="0" presId="urn:microsoft.com/office/officeart/2005/8/layout/orgChart1"/>
    <dgm:cxn modelId="{5E6E1148-A39A-42DB-9736-E1F23C06BF21}" type="presOf" srcId="{B0904FA2-63D4-40B8-A04C-9DED17A2808F}" destId="{C5E9DE24-C6D6-40C1-920B-4B4DB335BBF2}" srcOrd="1" destOrd="0" presId="urn:microsoft.com/office/officeart/2005/8/layout/orgChart1"/>
    <dgm:cxn modelId="{2941D568-1B1A-4D59-9505-2A222EF9DA3F}" type="presOf" srcId="{93EC87C4-90CE-43BC-9438-8036A67A9978}" destId="{C39B8FA8-C970-496A-8751-39130D732553}" srcOrd="0" destOrd="0" presId="urn:microsoft.com/office/officeart/2005/8/layout/orgChart1"/>
    <dgm:cxn modelId="{E92F896B-4D78-45F6-A99C-7D01141418E8}" type="presOf" srcId="{01C9C8A8-1F85-4A58-AEAB-ADF6B0446DDA}" destId="{08ADBA62-A871-42DA-A07A-C36E04F7F6DA}" srcOrd="1" destOrd="0" presId="urn:microsoft.com/office/officeart/2005/8/layout/orgChart1"/>
    <dgm:cxn modelId="{FECBF46B-21A9-4C55-A850-2D0240AA6B3A}" srcId="{DBE17525-6F45-4A62-B6A7-DA0240B5F676}" destId="{2099E666-3C3C-4C04-A5BD-7C3E444261AF}" srcOrd="0" destOrd="0" parTransId="{1C5F0603-3050-4F1A-83E6-A9AC4E45BFE4}" sibTransId="{9A5AE757-E234-4C57-B73A-93711372A7CE}"/>
    <dgm:cxn modelId="{A04A084C-96BA-4E79-85D9-6B111144A8F1}" srcId="{8A99DF4F-752D-4964-A7CA-510B8B52442B}" destId="{4322257B-1F5F-414A-B085-9096135F8F95}" srcOrd="0" destOrd="0" parTransId="{060BB11F-C828-4559-B2F8-577F9E93DEFF}" sibTransId="{9022FEEC-0E64-41E9-BFA7-9D6D93480B0D}"/>
    <dgm:cxn modelId="{BB7DB76E-1E4D-4276-B104-D7A4B6AFA9D4}" type="presOf" srcId="{7EB98F43-4BCE-4E29-B93F-2CC1139A22F2}" destId="{13802E37-72F9-473B-AA1D-EF84EF648982}" srcOrd="0" destOrd="0" presId="urn:microsoft.com/office/officeart/2005/8/layout/orgChart1"/>
    <dgm:cxn modelId="{37E73651-A899-4D5C-9152-6FD8E732F2A0}" type="presOf" srcId="{8A99DF4F-752D-4964-A7CA-510B8B52442B}" destId="{978453AF-EBF9-4AE1-B211-3B50E1C2217A}" srcOrd="0" destOrd="0" presId="urn:microsoft.com/office/officeart/2005/8/layout/orgChart1"/>
    <dgm:cxn modelId="{B97F5F71-E6E2-4109-993B-B72D35C6ACEA}" type="presOf" srcId="{8A99DF4F-752D-4964-A7CA-510B8B52442B}" destId="{185B2508-4934-4E25-AEA9-CE55FF2B717D}" srcOrd="1" destOrd="0" presId="urn:microsoft.com/office/officeart/2005/8/layout/orgChart1"/>
    <dgm:cxn modelId="{3A946D75-6F28-4ED3-B345-A7895AE6CE0D}" type="presOf" srcId="{46C8D23A-FD7F-45D3-9200-0F4E4D675B88}" destId="{01297C4F-E3C7-4476-A52F-719E03F06708}" srcOrd="0" destOrd="0" presId="urn:microsoft.com/office/officeart/2005/8/layout/orgChart1"/>
    <dgm:cxn modelId="{9192C856-5E51-474F-BA3C-2D190870FE3F}" type="presOf" srcId="{7EB98F43-4BCE-4E29-B93F-2CC1139A22F2}" destId="{8FE6239C-4E68-425A-BE03-D791C5184803}" srcOrd="1" destOrd="0" presId="urn:microsoft.com/office/officeart/2005/8/layout/orgChart1"/>
    <dgm:cxn modelId="{7A883257-DE1D-4788-A1D2-B6287CC8DA63}" srcId="{2099E666-3C3C-4C04-A5BD-7C3E444261AF}" destId="{D7E60045-C3A3-4E44-905F-F34FBB098049}" srcOrd="2" destOrd="0" parTransId="{7C77E6E7-7EA3-4A99-AE4D-54248176AEA6}" sibTransId="{12E1223C-7640-403F-A980-3AF1E4513BE7}"/>
    <dgm:cxn modelId="{9D94F058-5F42-4632-BADA-B34648B52E53}" type="presOf" srcId="{CCDB8E94-BEE7-49F1-A376-96BB8025A536}" destId="{FCCB38E9-1277-4FC2-B690-93A06CD962BF}" srcOrd="1" destOrd="0" presId="urn:microsoft.com/office/officeart/2005/8/layout/orgChart1"/>
    <dgm:cxn modelId="{EB061679-0085-4A1B-94D3-51F52F6B4B95}" type="presOf" srcId="{2099E666-3C3C-4C04-A5BD-7C3E444261AF}" destId="{D1D54249-DABD-46CC-80D8-24B0C50B2F97}" srcOrd="1" destOrd="0" presId="urn:microsoft.com/office/officeart/2005/8/layout/orgChart1"/>
    <dgm:cxn modelId="{AC068979-CC1E-4970-B5E6-939D440E4414}" srcId="{5A7821F9-2683-4BDC-89AE-78ECD00F8761}" destId="{CCDB8E94-BEE7-49F1-A376-96BB8025A536}" srcOrd="1" destOrd="0" parTransId="{36E9388B-C66D-4D6B-B65F-681A2387B6BB}" sibTransId="{A1488E4F-4CEF-4C0C-8E9B-5E1AB3A4E374}"/>
    <dgm:cxn modelId="{03670B7A-6FEF-434F-8D10-51A6F6513E79}" type="presOf" srcId="{864D22E1-7383-4214-ADFB-A05229EC72E1}" destId="{7239969B-DAC9-4C79-8CCE-37B7E4392985}" srcOrd="1" destOrd="0" presId="urn:microsoft.com/office/officeart/2005/8/layout/orgChart1"/>
    <dgm:cxn modelId="{A28AC77A-D5B6-480B-8610-07EEB7E7DE51}" type="presOf" srcId="{6788D957-1CC2-4AEB-967D-32D03D5A1534}" destId="{523AAA46-E841-46B5-BD60-0E796DC2E97A}" srcOrd="0" destOrd="0" presId="urn:microsoft.com/office/officeart/2005/8/layout/orgChart1"/>
    <dgm:cxn modelId="{D15B1A7E-37C8-4965-8173-3CAB7235C878}" type="presOf" srcId="{55B55FAF-4384-480D-8DFD-E04B00E4706D}" destId="{7A055E1A-DFD7-4872-A95E-83FCE3641318}" srcOrd="1" destOrd="0" presId="urn:microsoft.com/office/officeart/2005/8/layout/orgChart1"/>
    <dgm:cxn modelId="{2AB93880-9108-42EE-B81D-EC5D3CA4DC1E}" type="presOf" srcId="{A7EFCF42-401F-44E4-9EFC-6E5021779253}" destId="{EBFB7829-E0F9-498C-AA58-4882D6D50F41}" srcOrd="1" destOrd="0" presId="urn:microsoft.com/office/officeart/2005/8/layout/orgChart1"/>
    <dgm:cxn modelId="{D4265384-4B4B-4CEB-95D4-6B65E23E7268}" type="presOf" srcId="{C0AF891E-532A-4934-87C1-DF3A856AA732}" destId="{BB74EA19-5F14-43A0-8EB4-78E3CAB56A34}" srcOrd="0" destOrd="0" presId="urn:microsoft.com/office/officeart/2005/8/layout/orgChart1"/>
    <dgm:cxn modelId="{C8F2D986-00B6-4EE0-8F32-AD15EDD11C96}" type="presOf" srcId="{BC8AB80F-108D-4B22-B53A-8CBC5FF44FE5}" destId="{0AD9F79E-759C-4A70-99DD-E8566C98CF7E}" srcOrd="0" destOrd="0" presId="urn:microsoft.com/office/officeart/2005/8/layout/orgChart1"/>
    <dgm:cxn modelId="{4A686B87-51F9-40D8-9181-273485BEB441}" type="presOf" srcId="{46C8D23A-FD7F-45D3-9200-0F4E4D675B88}" destId="{2515892F-0D1B-47CE-AED0-D2F3ADDC3CD1}" srcOrd="1" destOrd="0" presId="urn:microsoft.com/office/officeart/2005/8/layout/orgChart1"/>
    <dgm:cxn modelId="{36E7F688-1382-4F63-AE1F-903A399D61D2}" type="presOf" srcId="{B0904FA2-63D4-40B8-A04C-9DED17A2808F}" destId="{04EDB012-0740-485D-808C-E486CB9AF5F6}" srcOrd="0" destOrd="0" presId="urn:microsoft.com/office/officeart/2005/8/layout/orgChart1"/>
    <dgm:cxn modelId="{3B13278A-1D71-403A-A84A-C94A4F345FC3}" srcId="{2099E666-3C3C-4C04-A5BD-7C3E444261AF}" destId="{7F8868BF-1D84-4CFA-A45D-D2C22FA7892A}" srcOrd="3" destOrd="0" parTransId="{6788D957-1CC2-4AEB-967D-32D03D5A1534}" sibTransId="{BEE03CF3-2EC5-4CB5-B75E-1BAC8D5B5BBF}"/>
    <dgm:cxn modelId="{91140A8C-B0AD-4C20-8EAE-DE7D24BDA3F0}" type="presOf" srcId="{060BB11F-C828-4559-B2F8-577F9E93DEFF}" destId="{2A015B81-8206-4E1E-A7E2-F8A1501D2911}" srcOrd="0" destOrd="0" presId="urn:microsoft.com/office/officeart/2005/8/layout/orgChart1"/>
    <dgm:cxn modelId="{37A5C48D-958E-45C9-94F6-10896A08C587}" type="presOf" srcId="{0A9D74D0-46A3-4F31-AA88-32BCDE2556A7}" destId="{BFF0994F-8297-4318-B4E2-8677DE117445}" srcOrd="0" destOrd="0" presId="urn:microsoft.com/office/officeart/2005/8/layout/orgChart1"/>
    <dgm:cxn modelId="{FC65B590-CE0B-4E6D-AEAB-303FA81FE199}" type="presOf" srcId="{CE9F8EE2-4B74-445C-9964-F5BA77498181}" destId="{6C37561E-106D-444D-89E4-AD349B6EF9F1}" srcOrd="0" destOrd="0" presId="urn:microsoft.com/office/officeart/2005/8/layout/orgChart1"/>
    <dgm:cxn modelId="{4E1A9491-9FF7-4C73-997F-E1FE90C79678}" srcId="{7F8868BF-1D84-4CFA-A45D-D2C22FA7892A}" destId="{864D22E1-7383-4214-ADFB-A05229EC72E1}" srcOrd="0" destOrd="0" parTransId="{4BAB37E2-71B5-4A0A-ABDF-E872AECC843D}" sibTransId="{2E74ED68-9B61-4797-B6B2-C068589DA0B4}"/>
    <dgm:cxn modelId="{6A63B891-478D-4F86-A0D8-641E5D87FB14}" type="presOf" srcId="{B7107109-E19C-48ED-A9A4-8B03C48D081D}" destId="{8C8A07D6-19D8-4FD1-82BC-9B8ACEFD1663}" srcOrd="1" destOrd="0" presId="urn:microsoft.com/office/officeart/2005/8/layout/orgChart1"/>
    <dgm:cxn modelId="{C658CA93-78BD-4426-8925-5338AA1AA78C}" srcId="{2DA7E90B-C188-4279-B758-08ABF3BD01B3}" destId="{0A9D74D0-46A3-4F31-AA88-32BCDE2556A7}" srcOrd="2" destOrd="0" parTransId="{46DA3421-EB16-4C6B-B325-3DD2FFE38EBD}" sibTransId="{B5DDE647-5713-4D5D-A620-4A96C5880EE5}"/>
    <dgm:cxn modelId="{35AEE893-5D6B-4A97-A0C8-F2AA9F92CBB8}" type="presOf" srcId="{2099E666-3C3C-4C04-A5BD-7C3E444261AF}" destId="{5C21FE67-F6EE-46EF-BDD6-3BD4AEE3DD77}" srcOrd="0" destOrd="0" presId="urn:microsoft.com/office/officeart/2005/8/layout/orgChart1"/>
    <dgm:cxn modelId="{B9284B94-28DD-4EA2-A5A3-F75FBD0A5894}" type="presOf" srcId="{5A7821F9-2683-4BDC-89AE-78ECD00F8761}" destId="{BEC1CB7C-6D1F-43B1-A9AD-C5E182BF27DF}" srcOrd="0" destOrd="0" presId="urn:microsoft.com/office/officeart/2005/8/layout/orgChart1"/>
    <dgm:cxn modelId="{75888C9D-1693-4D80-A466-D51191EC2855}" type="presOf" srcId="{4322257B-1F5F-414A-B085-9096135F8F95}" destId="{19D0C2C1-B058-4F8F-8469-FCA1E1A72792}" srcOrd="1" destOrd="0" presId="urn:microsoft.com/office/officeart/2005/8/layout/orgChart1"/>
    <dgm:cxn modelId="{627DE7A1-3617-4309-ABBD-536E16CD565E}" type="presOf" srcId="{07C472CA-1692-4A49-BC6B-23EECF3D29A1}" destId="{FECA2CCE-7FDF-4191-8EB9-2DADA4B1F974}" srcOrd="1" destOrd="0" presId="urn:microsoft.com/office/officeart/2005/8/layout/orgChart1"/>
    <dgm:cxn modelId="{D08C7CA6-BF4B-4D44-AA0C-1726DD1200BA}" type="presOf" srcId="{7F8868BF-1D84-4CFA-A45D-D2C22FA7892A}" destId="{537A9F39-6DB2-45F9-AF27-3A43675EB8C8}" srcOrd="1" destOrd="0" presId="urn:microsoft.com/office/officeart/2005/8/layout/orgChart1"/>
    <dgm:cxn modelId="{B8519DA8-8067-4F7F-BE43-6F2BA09811F7}" srcId="{2099E666-3C3C-4C04-A5BD-7C3E444261AF}" destId="{2DA7E90B-C188-4279-B758-08ABF3BD01B3}" srcOrd="4" destOrd="0" parTransId="{C0AF891E-532A-4934-87C1-DF3A856AA732}" sibTransId="{D7967A8A-97CF-4ED9-A62B-48A820B95673}"/>
    <dgm:cxn modelId="{461BF7A9-9FF1-412F-B6E6-0DD7D56D743B}" type="presOf" srcId="{7F8868BF-1D84-4CFA-A45D-D2C22FA7892A}" destId="{AA698F0E-B9CE-4D1D-B7CC-6933979DB6F5}" srcOrd="0" destOrd="0" presId="urn:microsoft.com/office/officeart/2005/8/layout/orgChart1"/>
    <dgm:cxn modelId="{AB166BAD-6E5B-432F-A6DB-256AA37E624C}" type="presOf" srcId="{A7EFCF42-401F-44E4-9EFC-6E5021779253}" destId="{47B0E31D-C6E1-423E-B936-D277029B2A3F}" srcOrd="0" destOrd="0" presId="urn:microsoft.com/office/officeart/2005/8/layout/orgChart1"/>
    <dgm:cxn modelId="{073420B0-DDAE-425E-B5C1-8B5B59BA3FD7}" type="presOf" srcId="{C95A810D-092D-4751-B44A-0E58103008CC}" destId="{23971B2E-A56F-46D7-BA3E-C7AA405A4AC6}" srcOrd="0" destOrd="0" presId="urn:microsoft.com/office/officeart/2005/8/layout/orgChart1"/>
    <dgm:cxn modelId="{3519A9B2-5360-4E0B-AE40-002CDAA37329}" type="presOf" srcId="{18D5B94A-C9A3-4752-A4EE-EF9931578DFF}" destId="{2F9D1DB3-B020-40E0-B471-7480EB44871D}" srcOrd="0" destOrd="0" presId="urn:microsoft.com/office/officeart/2005/8/layout/orgChart1"/>
    <dgm:cxn modelId="{0048D5B3-F37A-4D94-8F23-A1686863161D}" srcId="{55B55FAF-4384-480D-8DFD-E04B00E4706D}" destId="{CB6754FD-3572-4E89-8098-63AA75923F7D}" srcOrd="1" destOrd="0" parTransId="{8B692E91-F9B9-480D-B9CB-2B765C189207}" sibTransId="{F06607AC-B987-4031-8C54-438229B648D0}"/>
    <dgm:cxn modelId="{2222FFB9-3802-4075-9823-6E76330BD6BE}" type="presOf" srcId="{4BAB37E2-71B5-4A0A-ABDF-E872AECC843D}" destId="{29E625B7-4D0E-4088-865A-64D148A2CCC3}" srcOrd="0" destOrd="0" presId="urn:microsoft.com/office/officeart/2005/8/layout/orgChart1"/>
    <dgm:cxn modelId="{F6E802BA-2769-4464-93B8-543F3032648C}" srcId="{7F8868BF-1D84-4CFA-A45D-D2C22FA7892A}" destId="{A7EFCF42-401F-44E4-9EFC-6E5021779253}" srcOrd="2" destOrd="0" parTransId="{AC9E8A6C-4E4B-4285-8D01-7434A787BA33}" sibTransId="{771DC4DB-B8E6-4682-9DA3-C1EB5573B1D0}"/>
    <dgm:cxn modelId="{84BDE4BD-BB9D-4776-962C-CA5017943C31}" srcId="{D7E60045-C3A3-4E44-905F-F34FBB098049}" destId="{B0904FA2-63D4-40B8-A04C-9DED17A2808F}" srcOrd="1" destOrd="0" parTransId="{8EEB610E-2333-4C4F-8D70-F00F65FCDF7E}" sibTransId="{A99A9CBA-1E76-483C-A3D7-112C9F472EA8}"/>
    <dgm:cxn modelId="{D78248C6-5501-4699-A413-8FA5B7E2F4CF}" srcId="{2DA7E90B-C188-4279-B758-08ABF3BD01B3}" destId="{07C472CA-1692-4A49-BC6B-23EECF3D29A1}" srcOrd="3" destOrd="0" parTransId="{D7CA1A95-6EC0-40B3-84C4-681F17CD777B}" sibTransId="{D98152D0-3A4E-46CA-8DDE-AD2D9352C240}"/>
    <dgm:cxn modelId="{8B462CC9-2A1E-49EA-A837-83BBCB7C71CF}" type="presOf" srcId="{28467860-6671-415F-9A80-B654B57C1273}" destId="{EE5064CA-E770-45C0-B205-52B8D932BBC0}" srcOrd="0" destOrd="0" presId="urn:microsoft.com/office/officeart/2005/8/layout/orgChart1"/>
    <dgm:cxn modelId="{AF8D38C9-425B-45E5-9A3A-4D096A0F2298}" type="presOf" srcId="{BB5ED71F-D2A9-4BEB-B094-93ECC50EC2C5}" destId="{F70707A3-D93C-4DED-A430-BA51C672E924}" srcOrd="0" destOrd="0" presId="urn:microsoft.com/office/officeart/2005/8/layout/orgChart1"/>
    <dgm:cxn modelId="{F063F9CA-7EB4-430B-882E-93B86D03E81D}" type="presOf" srcId="{9FFEC40E-80D3-41AF-A683-A2F127CF6544}" destId="{B25DBA82-FC8A-409E-ACB9-A79B9CF62406}" srcOrd="0" destOrd="0" presId="urn:microsoft.com/office/officeart/2005/8/layout/orgChart1"/>
    <dgm:cxn modelId="{0E9CB3CE-1401-4D46-97BD-2DD98964082F}" type="presOf" srcId="{29BD7A1A-5C4B-4081-A4F9-8712A8C38B18}" destId="{8C13306B-0B0A-4457-BBEF-756783538784}" srcOrd="1" destOrd="0" presId="urn:microsoft.com/office/officeart/2005/8/layout/orgChart1"/>
    <dgm:cxn modelId="{663B19D5-0305-4ED3-A2B0-9298821680A7}" srcId="{29BD7A1A-5C4B-4081-A4F9-8712A8C38B18}" destId="{01C9C8A8-1F85-4A58-AEAB-ADF6B0446DDA}" srcOrd="0" destOrd="0" parTransId="{0603CCA1-25BD-4889-9FF2-B72992B9F90C}" sibTransId="{CF9E1743-DCC4-49D6-A748-A9B1B2975BE0}"/>
    <dgm:cxn modelId="{59807AD7-2A26-4954-AEA7-0D9FF570C827}" type="presOf" srcId="{864D22E1-7383-4214-ADFB-A05229EC72E1}" destId="{7956907A-D06F-4C33-A324-4B6119B2822A}" srcOrd="0" destOrd="0" presId="urn:microsoft.com/office/officeart/2005/8/layout/orgChart1"/>
    <dgm:cxn modelId="{31D280D8-0C1B-4786-8B11-34970489FFD9}" type="presOf" srcId="{8AA79EF4-7363-477F-9039-469B2B42A691}" destId="{6E60EB1B-6815-474A-A748-490F41EA2783}" srcOrd="0" destOrd="0" presId="urn:microsoft.com/office/officeart/2005/8/layout/orgChart1"/>
    <dgm:cxn modelId="{E7DE62DB-94BA-482B-B8E3-D5B998666152}" type="presOf" srcId="{8EEB610E-2333-4C4F-8D70-F00F65FCDF7E}" destId="{C14AADC1-9B26-49BC-A7BF-D56F4AABA858}" srcOrd="0" destOrd="0" presId="urn:microsoft.com/office/officeart/2005/8/layout/orgChart1"/>
    <dgm:cxn modelId="{C21531DE-8D8A-46FB-BCD1-A235A318C9B5}" type="presOf" srcId="{B7107109-E19C-48ED-A9A4-8B03C48D081D}" destId="{89B3B570-798C-4589-B784-8455204A09E4}" srcOrd="0" destOrd="0" presId="urn:microsoft.com/office/officeart/2005/8/layout/orgChart1"/>
    <dgm:cxn modelId="{AD0337E0-2CAF-4497-9E40-A04AC026D8F3}" type="presOf" srcId="{CB6754FD-3572-4E89-8098-63AA75923F7D}" destId="{9971FEFD-CAD4-48F9-B27B-CA5CA8ACDCB3}" srcOrd="1" destOrd="0" presId="urn:microsoft.com/office/officeart/2005/8/layout/orgChart1"/>
    <dgm:cxn modelId="{B99ED3E0-DD86-4293-8254-E08B989596B1}" type="presOf" srcId="{C95A810D-092D-4751-B44A-0E58103008CC}" destId="{C9EF085D-D70C-44F6-B78C-BD3EC6082A6C}" srcOrd="1" destOrd="0" presId="urn:microsoft.com/office/officeart/2005/8/layout/orgChart1"/>
    <dgm:cxn modelId="{A3C10EE2-5BF8-4EFB-9663-AC33556F295F}" type="presOf" srcId="{CB6754FD-3572-4E89-8098-63AA75923F7D}" destId="{E55F8745-8A98-45C2-8446-A9D9591A98EF}" srcOrd="0" destOrd="0" presId="urn:microsoft.com/office/officeart/2005/8/layout/orgChart1"/>
    <dgm:cxn modelId="{C8A8A9E3-405F-4DD8-AC17-8B7F1984420B}" type="presOf" srcId="{6C3D7B24-041C-4B5E-8547-CF35A5F8A50C}" destId="{1E477425-1399-4261-99BC-B2ABAD209213}" srcOrd="0" destOrd="0" presId="urn:microsoft.com/office/officeart/2005/8/layout/orgChart1"/>
    <dgm:cxn modelId="{32E7D3E3-BF60-4384-AB98-2C1C47C71A46}" type="presOf" srcId="{E4752338-6AA3-4619-8581-2C3A657548C8}" destId="{997B31C5-CB45-497F-8791-CBB3D2810D6E}" srcOrd="0" destOrd="0" presId="urn:microsoft.com/office/officeart/2005/8/layout/orgChart1"/>
    <dgm:cxn modelId="{CDE0BEE7-E13B-490B-9D81-F8997F28BC9C}" type="presOf" srcId="{29BD7A1A-5C4B-4081-A4F9-8712A8C38B18}" destId="{4DE0C1F8-06E0-4580-A750-6889D12AA14F}" srcOrd="0" destOrd="0" presId="urn:microsoft.com/office/officeart/2005/8/layout/orgChart1"/>
    <dgm:cxn modelId="{03E267E8-8DDF-4DB8-9899-CA9C22C7B0C0}" srcId="{2DA7E90B-C188-4279-B758-08ABF3BD01B3}" destId="{B7107109-E19C-48ED-A9A4-8B03C48D081D}" srcOrd="4" destOrd="0" parTransId="{BC8AB80F-108D-4B22-B53A-8CBC5FF44FE5}" sibTransId="{7A483BF6-0FBF-4465-B280-2AD38A24FCA7}"/>
    <dgm:cxn modelId="{DFBB85E8-6CFD-4269-96D8-C219C94D4040}" type="presOf" srcId="{CCDB8E94-BEE7-49F1-A376-96BB8025A536}" destId="{FF45C9FE-015B-4BB9-A9CC-28C0EB6F70F5}" srcOrd="0" destOrd="0" presId="urn:microsoft.com/office/officeart/2005/8/layout/orgChart1"/>
    <dgm:cxn modelId="{318AF6EB-CD88-4B01-B7D2-85D1964E4E7E}" type="presOf" srcId="{2DA7E90B-C188-4279-B758-08ABF3BD01B3}" destId="{B30C929F-6958-4DC2-AA01-74EE77E45233}" srcOrd="1" destOrd="0" presId="urn:microsoft.com/office/officeart/2005/8/layout/orgChart1"/>
    <dgm:cxn modelId="{D57A46ED-42C0-4A40-8E87-8FB41223DC11}" type="presOf" srcId="{D7E60045-C3A3-4E44-905F-F34FBB098049}" destId="{745C4454-1625-4F38-A921-CF2A4B029A49}" srcOrd="0" destOrd="0" presId="urn:microsoft.com/office/officeart/2005/8/layout/orgChart1"/>
    <dgm:cxn modelId="{622D21EE-CC13-478A-ACEC-8BB5C90A0C93}" type="presOf" srcId="{D7CA1A95-6EC0-40B3-84C4-681F17CD777B}" destId="{3FEAE8FE-ED8B-4593-A87A-C82C9B63875F}" srcOrd="0" destOrd="0" presId="urn:microsoft.com/office/officeart/2005/8/layout/orgChart1"/>
    <dgm:cxn modelId="{1BAAA0F3-D699-4A0E-96B6-12B219290D05}" srcId="{2099E666-3C3C-4C04-A5BD-7C3E444261AF}" destId="{5A7821F9-2683-4BDC-89AE-78ECD00F8761}" srcOrd="0" destOrd="0" parTransId="{8AA79EF4-7363-477F-9039-469B2B42A691}" sibTransId="{84C612C8-5BF0-453D-8324-338B8E4EAD05}"/>
    <dgm:cxn modelId="{AC8A97F7-7F7A-45EC-A7C6-3E6520ED474E}" type="presOf" srcId="{03FED60A-ACDD-46B8-9460-61F617F02AF9}" destId="{F657AB24-4599-4371-94E0-703A1CF802B8}" srcOrd="1" destOrd="0" presId="urn:microsoft.com/office/officeart/2005/8/layout/orgChart1"/>
    <dgm:cxn modelId="{3D0077F9-CEAF-4518-9FD7-29463E1BD2A2}" type="presOf" srcId="{01C9C8A8-1F85-4A58-AEAB-ADF6B0446DDA}" destId="{A50A4B4F-28EE-45F6-862E-CF5D63380D09}" srcOrd="0" destOrd="0" presId="urn:microsoft.com/office/officeart/2005/8/layout/orgChart1"/>
    <dgm:cxn modelId="{C669EDFA-3217-49C9-99D7-9A6827FF36DA}" type="presOf" srcId="{5A7821F9-2683-4BDC-89AE-78ECD00F8761}" destId="{916A6E24-49A1-4B3C-9D52-EB50B6B8B257}" srcOrd="1" destOrd="0" presId="urn:microsoft.com/office/officeart/2005/8/layout/orgChart1"/>
    <dgm:cxn modelId="{6551ACFB-2C5E-4E97-8913-CEA3A46B45C5}" type="presOf" srcId="{07C472CA-1692-4A49-BC6B-23EECF3D29A1}" destId="{1209DA00-F576-4619-B4A4-12EE4EEC7912}" srcOrd="0" destOrd="0" presId="urn:microsoft.com/office/officeart/2005/8/layout/orgChart1"/>
    <dgm:cxn modelId="{465641FE-2D18-4A35-9143-E62924228779}" type="presOf" srcId="{46DA3421-EB16-4C6B-B325-3DD2FFE38EBD}" destId="{58E9457E-44F7-4493-BAD8-8DB17C0AF416}" srcOrd="0" destOrd="0" presId="urn:microsoft.com/office/officeart/2005/8/layout/orgChart1"/>
    <dgm:cxn modelId="{63C54396-3B3B-4A3E-BFEF-CB2CD5CED783}" type="presParOf" srcId="{0897CB52-99DE-4279-8FE7-C5B60FB16203}" destId="{E59316A7-FD54-4FB7-B5EC-75DD5F194BC4}" srcOrd="0" destOrd="0" presId="urn:microsoft.com/office/officeart/2005/8/layout/orgChart1"/>
    <dgm:cxn modelId="{D8CDF7BD-90CF-4B80-AED5-0A7601127F16}" type="presParOf" srcId="{E59316A7-FD54-4FB7-B5EC-75DD5F194BC4}" destId="{FA8C17D4-D2EF-4FA3-855C-DC4D56EFC3FC}" srcOrd="0" destOrd="0" presId="urn:microsoft.com/office/officeart/2005/8/layout/orgChart1"/>
    <dgm:cxn modelId="{6C818088-3CCB-4892-B9CC-4B9068B988D5}" type="presParOf" srcId="{FA8C17D4-D2EF-4FA3-855C-DC4D56EFC3FC}" destId="{5C21FE67-F6EE-46EF-BDD6-3BD4AEE3DD77}" srcOrd="0" destOrd="0" presId="urn:microsoft.com/office/officeart/2005/8/layout/orgChart1"/>
    <dgm:cxn modelId="{C62F658E-7D2B-4239-94D8-6681C420E0D7}" type="presParOf" srcId="{FA8C17D4-D2EF-4FA3-855C-DC4D56EFC3FC}" destId="{D1D54249-DABD-46CC-80D8-24B0C50B2F97}" srcOrd="1" destOrd="0" presId="urn:microsoft.com/office/officeart/2005/8/layout/orgChart1"/>
    <dgm:cxn modelId="{DE2D405A-BC11-4F3D-A608-FD4C5D436709}" type="presParOf" srcId="{E59316A7-FD54-4FB7-B5EC-75DD5F194BC4}" destId="{730C5A60-9A75-406B-9529-D4D5491EB3CB}" srcOrd="1" destOrd="0" presId="urn:microsoft.com/office/officeart/2005/8/layout/orgChart1"/>
    <dgm:cxn modelId="{E82DC5D6-0BF7-4290-9FE0-211E5366D22A}" type="presParOf" srcId="{730C5A60-9A75-406B-9529-D4D5491EB3CB}" destId="{6E60EB1B-6815-474A-A748-490F41EA2783}" srcOrd="0" destOrd="0" presId="urn:microsoft.com/office/officeart/2005/8/layout/orgChart1"/>
    <dgm:cxn modelId="{BA8E2D48-C7BF-408A-9DE7-3CD4C6217C02}" type="presParOf" srcId="{730C5A60-9A75-406B-9529-D4D5491EB3CB}" destId="{D697DF1F-BEA0-437A-867F-F77A35CAC744}" srcOrd="1" destOrd="0" presId="urn:microsoft.com/office/officeart/2005/8/layout/orgChart1"/>
    <dgm:cxn modelId="{E18B3A0F-AA96-41FF-B0A8-BB7A0712D9CD}" type="presParOf" srcId="{D697DF1F-BEA0-437A-867F-F77A35CAC744}" destId="{D325C5CC-F820-4750-9039-1F85B50180C4}" srcOrd="0" destOrd="0" presId="urn:microsoft.com/office/officeart/2005/8/layout/orgChart1"/>
    <dgm:cxn modelId="{E806BD4E-08C3-414E-BB88-33FD35E89FBF}" type="presParOf" srcId="{D325C5CC-F820-4750-9039-1F85B50180C4}" destId="{BEC1CB7C-6D1F-43B1-A9AD-C5E182BF27DF}" srcOrd="0" destOrd="0" presId="urn:microsoft.com/office/officeart/2005/8/layout/orgChart1"/>
    <dgm:cxn modelId="{3F9C4F48-0A89-4540-B7E4-FB5896809715}" type="presParOf" srcId="{D325C5CC-F820-4750-9039-1F85B50180C4}" destId="{916A6E24-49A1-4B3C-9D52-EB50B6B8B257}" srcOrd="1" destOrd="0" presId="urn:microsoft.com/office/officeart/2005/8/layout/orgChart1"/>
    <dgm:cxn modelId="{5C62A1F4-8D73-409F-97CF-C7C7CC1D529E}" type="presParOf" srcId="{D697DF1F-BEA0-437A-867F-F77A35CAC744}" destId="{27F209F0-6E73-4414-B0D8-7FF51C4DEF5E}" srcOrd="1" destOrd="0" presId="urn:microsoft.com/office/officeart/2005/8/layout/orgChart1"/>
    <dgm:cxn modelId="{603C22F6-D7B4-48F9-BE0F-222A74B86909}" type="presParOf" srcId="{27F209F0-6E73-4414-B0D8-7FF51C4DEF5E}" destId="{1E477425-1399-4261-99BC-B2ABAD209213}" srcOrd="0" destOrd="0" presId="urn:microsoft.com/office/officeart/2005/8/layout/orgChart1"/>
    <dgm:cxn modelId="{5CF0EDB5-DA48-4C52-9E6E-DF09FEE5076C}" type="presParOf" srcId="{27F209F0-6E73-4414-B0D8-7FF51C4DEF5E}" destId="{B0A8B228-52DA-46F9-A364-71FFD65D6C97}" srcOrd="1" destOrd="0" presId="urn:microsoft.com/office/officeart/2005/8/layout/orgChart1"/>
    <dgm:cxn modelId="{0E217C94-05D0-4B96-8494-E18F0D0DCFF8}" type="presParOf" srcId="{B0A8B228-52DA-46F9-A364-71FFD65D6C97}" destId="{06E5A08F-E527-4D53-8B9D-B820F767252C}" srcOrd="0" destOrd="0" presId="urn:microsoft.com/office/officeart/2005/8/layout/orgChart1"/>
    <dgm:cxn modelId="{F4B9AF65-3A0C-42D1-BE80-201385F7EEAA}" type="presParOf" srcId="{06E5A08F-E527-4D53-8B9D-B820F767252C}" destId="{01297C4F-E3C7-4476-A52F-719E03F06708}" srcOrd="0" destOrd="0" presId="urn:microsoft.com/office/officeart/2005/8/layout/orgChart1"/>
    <dgm:cxn modelId="{71F03D36-FD09-4994-9700-4EC6F1B79B72}" type="presParOf" srcId="{06E5A08F-E527-4D53-8B9D-B820F767252C}" destId="{2515892F-0D1B-47CE-AED0-D2F3ADDC3CD1}" srcOrd="1" destOrd="0" presId="urn:microsoft.com/office/officeart/2005/8/layout/orgChart1"/>
    <dgm:cxn modelId="{12C92FC9-7B08-4F99-B1FA-693297782705}" type="presParOf" srcId="{B0A8B228-52DA-46F9-A364-71FFD65D6C97}" destId="{933FDE8E-3633-4F57-A34E-A81AEDC2A843}" srcOrd="1" destOrd="0" presId="urn:microsoft.com/office/officeart/2005/8/layout/orgChart1"/>
    <dgm:cxn modelId="{03DB4E64-F353-44F1-9901-769987216C81}" type="presParOf" srcId="{B0A8B228-52DA-46F9-A364-71FFD65D6C97}" destId="{71E8632B-C264-4F2A-B99F-3B7220D2259B}" srcOrd="2" destOrd="0" presId="urn:microsoft.com/office/officeart/2005/8/layout/orgChart1"/>
    <dgm:cxn modelId="{6EE088C0-DDA1-42B4-9BBF-FC41F0AD84D1}" type="presParOf" srcId="{27F209F0-6E73-4414-B0D8-7FF51C4DEF5E}" destId="{F4583799-FC17-4DC8-BE3B-938CB9622356}" srcOrd="2" destOrd="0" presId="urn:microsoft.com/office/officeart/2005/8/layout/orgChart1"/>
    <dgm:cxn modelId="{21077F69-5E0D-41E1-931A-33099AA3D455}" type="presParOf" srcId="{27F209F0-6E73-4414-B0D8-7FF51C4DEF5E}" destId="{39FFF53F-7286-47D5-BFB1-C956BAAA88BC}" srcOrd="3" destOrd="0" presId="urn:microsoft.com/office/officeart/2005/8/layout/orgChart1"/>
    <dgm:cxn modelId="{82DEE345-807E-46A8-883B-9FC2569592C0}" type="presParOf" srcId="{39FFF53F-7286-47D5-BFB1-C956BAAA88BC}" destId="{ECFFA9D5-2460-4961-9FFE-1F30B9756BDC}" srcOrd="0" destOrd="0" presId="urn:microsoft.com/office/officeart/2005/8/layout/orgChart1"/>
    <dgm:cxn modelId="{D3C28EA7-EF56-4425-94FD-FC3CE1861E8A}" type="presParOf" srcId="{ECFFA9D5-2460-4961-9FFE-1F30B9756BDC}" destId="{FF45C9FE-015B-4BB9-A9CC-28C0EB6F70F5}" srcOrd="0" destOrd="0" presId="urn:microsoft.com/office/officeart/2005/8/layout/orgChart1"/>
    <dgm:cxn modelId="{8E381074-D6A3-4D48-9BDB-592A678E8950}" type="presParOf" srcId="{ECFFA9D5-2460-4961-9FFE-1F30B9756BDC}" destId="{FCCB38E9-1277-4FC2-B690-93A06CD962BF}" srcOrd="1" destOrd="0" presId="urn:microsoft.com/office/officeart/2005/8/layout/orgChart1"/>
    <dgm:cxn modelId="{943B5DC8-CFA5-40AE-AEFF-2A582A1F0316}" type="presParOf" srcId="{39FFF53F-7286-47D5-BFB1-C956BAAA88BC}" destId="{8C64642F-BE56-46BD-8F60-D69B17A48140}" srcOrd="1" destOrd="0" presId="urn:microsoft.com/office/officeart/2005/8/layout/orgChart1"/>
    <dgm:cxn modelId="{09E81663-0E19-46A2-9565-E6E472846AB3}" type="presParOf" srcId="{39FFF53F-7286-47D5-BFB1-C956BAAA88BC}" destId="{6E9DE9EA-9120-49FB-9EE1-3ACA7CEFFAAB}" srcOrd="2" destOrd="0" presId="urn:microsoft.com/office/officeart/2005/8/layout/orgChart1"/>
    <dgm:cxn modelId="{1D61403A-CC62-42AE-AD44-A8CF0E598CD1}" type="presParOf" srcId="{D697DF1F-BEA0-437A-867F-F77A35CAC744}" destId="{5E791BC6-8D5E-4C66-885B-8BD0D5D305F1}" srcOrd="2" destOrd="0" presId="urn:microsoft.com/office/officeart/2005/8/layout/orgChart1"/>
    <dgm:cxn modelId="{A22BA466-5A6F-4C59-A7CA-3339195433B9}" type="presParOf" srcId="{730C5A60-9A75-406B-9529-D4D5491EB3CB}" destId="{EE5064CA-E770-45C0-B205-52B8D932BBC0}" srcOrd="2" destOrd="0" presId="urn:microsoft.com/office/officeart/2005/8/layout/orgChart1"/>
    <dgm:cxn modelId="{2307D50D-2F85-413C-AE0B-801D94BE8A67}" type="presParOf" srcId="{730C5A60-9A75-406B-9529-D4D5491EB3CB}" destId="{02BDEFD5-B6EA-49F8-8C12-A077E57CF8E8}" srcOrd="3" destOrd="0" presId="urn:microsoft.com/office/officeart/2005/8/layout/orgChart1"/>
    <dgm:cxn modelId="{97FCEAD3-526D-487B-BE9B-239078AE6BBD}" type="presParOf" srcId="{02BDEFD5-B6EA-49F8-8C12-A077E57CF8E8}" destId="{8962874B-F5F7-4D61-A2C5-342E6FC30C93}" srcOrd="0" destOrd="0" presId="urn:microsoft.com/office/officeart/2005/8/layout/orgChart1"/>
    <dgm:cxn modelId="{E7DD2EF5-4E35-4ABD-BF23-FC8A3A7D987D}" type="presParOf" srcId="{8962874B-F5F7-4D61-A2C5-342E6FC30C93}" destId="{127E243D-494C-4ADE-8DD4-E00F22C12C0C}" srcOrd="0" destOrd="0" presId="urn:microsoft.com/office/officeart/2005/8/layout/orgChart1"/>
    <dgm:cxn modelId="{CF4636BF-57C6-465F-BC34-3567CCBD734F}" type="presParOf" srcId="{8962874B-F5F7-4D61-A2C5-342E6FC30C93}" destId="{7A055E1A-DFD7-4872-A95E-83FCE3641318}" srcOrd="1" destOrd="0" presId="urn:microsoft.com/office/officeart/2005/8/layout/orgChart1"/>
    <dgm:cxn modelId="{5496A0DF-D491-4CB7-A4A0-321AEECCF2ED}" type="presParOf" srcId="{02BDEFD5-B6EA-49F8-8C12-A077E57CF8E8}" destId="{BE8ABF27-188A-4F8D-A67C-F7DD9FCE7423}" srcOrd="1" destOrd="0" presId="urn:microsoft.com/office/officeart/2005/8/layout/orgChart1"/>
    <dgm:cxn modelId="{4D2025FE-1510-4225-8489-A4CB01010F96}" type="presParOf" srcId="{BE8ABF27-188A-4F8D-A67C-F7DD9FCE7423}" destId="{F70707A3-D93C-4DED-A430-BA51C672E924}" srcOrd="0" destOrd="0" presId="urn:microsoft.com/office/officeart/2005/8/layout/orgChart1"/>
    <dgm:cxn modelId="{D631871D-7B73-4E0C-983A-D1499D434B48}" type="presParOf" srcId="{BE8ABF27-188A-4F8D-A67C-F7DD9FCE7423}" destId="{73DCFAD3-81C9-4F66-97B1-D90318CC2103}" srcOrd="1" destOrd="0" presId="urn:microsoft.com/office/officeart/2005/8/layout/orgChart1"/>
    <dgm:cxn modelId="{9B8811C4-F1F0-4C6B-9D6F-FF4CBB402900}" type="presParOf" srcId="{73DCFAD3-81C9-4F66-97B1-D90318CC2103}" destId="{AED1A75A-0B15-4561-8492-DB7A622FA955}" srcOrd="0" destOrd="0" presId="urn:microsoft.com/office/officeart/2005/8/layout/orgChart1"/>
    <dgm:cxn modelId="{0285A289-BD69-47C6-A3E7-752984347320}" type="presParOf" srcId="{AED1A75A-0B15-4561-8492-DB7A622FA955}" destId="{13802E37-72F9-473B-AA1D-EF84EF648982}" srcOrd="0" destOrd="0" presId="urn:microsoft.com/office/officeart/2005/8/layout/orgChart1"/>
    <dgm:cxn modelId="{1AF20FAE-DFFF-4993-BBBB-27613D2582DF}" type="presParOf" srcId="{AED1A75A-0B15-4561-8492-DB7A622FA955}" destId="{8FE6239C-4E68-425A-BE03-D791C5184803}" srcOrd="1" destOrd="0" presId="urn:microsoft.com/office/officeart/2005/8/layout/orgChart1"/>
    <dgm:cxn modelId="{2BEEEDD8-3BD9-4059-8262-5966A66BD0B3}" type="presParOf" srcId="{73DCFAD3-81C9-4F66-97B1-D90318CC2103}" destId="{407AE716-195B-4C26-B721-1E685F98F5A2}" srcOrd="1" destOrd="0" presId="urn:microsoft.com/office/officeart/2005/8/layout/orgChart1"/>
    <dgm:cxn modelId="{4C495B26-BB74-4F4D-B310-DDC61648F276}" type="presParOf" srcId="{73DCFAD3-81C9-4F66-97B1-D90318CC2103}" destId="{8322A1B2-F3DB-4171-8619-7B37E76A290C}" srcOrd="2" destOrd="0" presId="urn:microsoft.com/office/officeart/2005/8/layout/orgChart1"/>
    <dgm:cxn modelId="{FAF529DD-CCCD-4278-B2C8-F44AF347FA5D}" type="presParOf" srcId="{BE8ABF27-188A-4F8D-A67C-F7DD9FCE7423}" destId="{8A7EAC86-AF85-44C9-89AC-E5BB00C9F5BC}" srcOrd="2" destOrd="0" presId="urn:microsoft.com/office/officeart/2005/8/layout/orgChart1"/>
    <dgm:cxn modelId="{8024D602-9620-435C-86FA-E7D678FED83B}" type="presParOf" srcId="{BE8ABF27-188A-4F8D-A67C-F7DD9FCE7423}" destId="{4830A107-8A90-4E7E-91B1-852FDE98000D}" srcOrd="3" destOrd="0" presId="urn:microsoft.com/office/officeart/2005/8/layout/orgChart1"/>
    <dgm:cxn modelId="{D3325AEA-8A78-4903-8CAF-C5A814B376BC}" type="presParOf" srcId="{4830A107-8A90-4E7E-91B1-852FDE98000D}" destId="{4ED053DE-7672-4436-8BA2-A72ABF2D6076}" srcOrd="0" destOrd="0" presId="urn:microsoft.com/office/officeart/2005/8/layout/orgChart1"/>
    <dgm:cxn modelId="{04B1DBF5-D345-4952-81AF-D219E1561BB0}" type="presParOf" srcId="{4ED053DE-7672-4436-8BA2-A72ABF2D6076}" destId="{E55F8745-8A98-45C2-8446-A9D9591A98EF}" srcOrd="0" destOrd="0" presId="urn:microsoft.com/office/officeart/2005/8/layout/orgChart1"/>
    <dgm:cxn modelId="{75920A78-B00D-4134-BD6B-FDDCF9159A26}" type="presParOf" srcId="{4ED053DE-7672-4436-8BA2-A72ABF2D6076}" destId="{9971FEFD-CAD4-48F9-B27B-CA5CA8ACDCB3}" srcOrd="1" destOrd="0" presId="urn:microsoft.com/office/officeart/2005/8/layout/orgChart1"/>
    <dgm:cxn modelId="{321846D7-0BA4-4352-AD84-4B55C3EADCDB}" type="presParOf" srcId="{4830A107-8A90-4E7E-91B1-852FDE98000D}" destId="{10CB922C-D6BB-4205-9C05-9286FF9F02A8}" srcOrd="1" destOrd="0" presId="urn:microsoft.com/office/officeart/2005/8/layout/orgChart1"/>
    <dgm:cxn modelId="{C080A4CA-836E-4107-81B0-0343C46959F4}" type="presParOf" srcId="{4830A107-8A90-4E7E-91B1-852FDE98000D}" destId="{A40C9433-674C-4FB5-B0AF-EA99663D7607}" srcOrd="2" destOrd="0" presId="urn:microsoft.com/office/officeart/2005/8/layout/orgChart1"/>
    <dgm:cxn modelId="{CAE0B5D5-0D53-4895-8B73-281612AAE4CC}" type="presParOf" srcId="{02BDEFD5-B6EA-49F8-8C12-A077E57CF8E8}" destId="{012EA0E8-9EAB-4D1E-A524-422EB67A9703}" srcOrd="2" destOrd="0" presId="urn:microsoft.com/office/officeart/2005/8/layout/orgChart1"/>
    <dgm:cxn modelId="{C54B7D27-ABCB-4F8A-B5DE-8B8804A3CA5D}" type="presParOf" srcId="{730C5A60-9A75-406B-9529-D4D5491EB3CB}" destId="{16F436A5-24EC-4C8B-82AB-2D1F93CC269F}" srcOrd="4" destOrd="0" presId="urn:microsoft.com/office/officeart/2005/8/layout/orgChart1"/>
    <dgm:cxn modelId="{75DA4841-E2AB-43A5-A525-8A8B619715C7}" type="presParOf" srcId="{730C5A60-9A75-406B-9529-D4D5491EB3CB}" destId="{DE829FB3-9729-48C6-B431-699BFF97BBB8}" srcOrd="5" destOrd="0" presId="urn:microsoft.com/office/officeart/2005/8/layout/orgChart1"/>
    <dgm:cxn modelId="{EC42964C-B7DC-40C8-BD5B-F2760721F442}" type="presParOf" srcId="{DE829FB3-9729-48C6-B431-699BFF97BBB8}" destId="{C15BA9FF-516B-4511-B6C2-C4286D60B85F}" srcOrd="0" destOrd="0" presId="urn:microsoft.com/office/officeart/2005/8/layout/orgChart1"/>
    <dgm:cxn modelId="{EB225440-DB83-4DD1-9163-F47985C86D6A}" type="presParOf" srcId="{C15BA9FF-516B-4511-B6C2-C4286D60B85F}" destId="{745C4454-1625-4F38-A921-CF2A4B029A49}" srcOrd="0" destOrd="0" presId="urn:microsoft.com/office/officeart/2005/8/layout/orgChart1"/>
    <dgm:cxn modelId="{7D8CA432-8DA6-41D0-819D-9D237116C4F7}" type="presParOf" srcId="{C15BA9FF-516B-4511-B6C2-C4286D60B85F}" destId="{5AE2FF96-BBF7-4E16-AF8E-049D1DDBAFF0}" srcOrd="1" destOrd="0" presId="urn:microsoft.com/office/officeart/2005/8/layout/orgChart1"/>
    <dgm:cxn modelId="{A66836B3-C57A-4653-AC48-575F84212B0C}" type="presParOf" srcId="{DE829FB3-9729-48C6-B431-699BFF97BBB8}" destId="{46D712F2-466D-4A03-846D-FF3056CE59D8}" srcOrd="1" destOrd="0" presId="urn:microsoft.com/office/officeart/2005/8/layout/orgChart1"/>
    <dgm:cxn modelId="{D80451C7-402B-44FE-AAC6-7D68B23DB814}" type="presParOf" srcId="{46D712F2-466D-4A03-846D-FF3056CE59D8}" destId="{8E90CB5E-4EA4-4016-94F2-8A8E09014EBF}" srcOrd="0" destOrd="0" presId="urn:microsoft.com/office/officeart/2005/8/layout/orgChart1"/>
    <dgm:cxn modelId="{55B5F92F-D323-402A-A0E7-D4B0633F127B}" type="presParOf" srcId="{46D712F2-466D-4A03-846D-FF3056CE59D8}" destId="{2D35056C-10AF-4EB3-8B7C-5E20740BAD2A}" srcOrd="1" destOrd="0" presId="urn:microsoft.com/office/officeart/2005/8/layout/orgChart1"/>
    <dgm:cxn modelId="{488D7DB9-708C-4C5B-AA28-778B0C203411}" type="presParOf" srcId="{2D35056C-10AF-4EB3-8B7C-5E20740BAD2A}" destId="{4DBCC3A0-4140-42F3-A0C1-352A4F8A6AD2}" srcOrd="0" destOrd="0" presId="urn:microsoft.com/office/officeart/2005/8/layout/orgChart1"/>
    <dgm:cxn modelId="{5469E811-842C-4E16-AF47-6B1574E24383}" type="presParOf" srcId="{4DBCC3A0-4140-42F3-A0C1-352A4F8A6AD2}" destId="{2F9D1DB3-B020-40E0-B471-7480EB44871D}" srcOrd="0" destOrd="0" presId="urn:microsoft.com/office/officeart/2005/8/layout/orgChart1"/>
    <dgm:cxn modelId="{7D7B2E81-B149-4961-99B0-8870989D311C}" type="presParOf" srcId="{4DBCC3A0-4140-42F3-A0C1-352A4F8A6AD2}" destId="{457BBC28-9ED5-4D75-959E-11736974D152}" srcOrd="1" destOrd="0" presId="urn:microsoft.com/office/officeart/2005/8/layout/orgChart1"/>
    <dgm:cxn modelId="{E9110F2F-3A28-4D06-9477-59A518DAC958}" type="presParOf" srcId="{2D35056C-10AF-4EB3-8B7C-5E20740BAD2A}" destId="{EE8C79A1-7342-49D6-BD49-32FB4EF40DC2}" srcOrd="1" destOrd="0" presId="urn:microsoft.com/office/officeart/2005/8/layout/orgChart1"/>
    <dgm:cxn modelId="{60E19FA7-F247-465D-814B-F314F4056997}" type="presParOf" srcId="{2D35056C-10AF-4EB3-8B7C-5E20740BAD2A}" destId="{DE03D4D4-B246-47D0-BA9E-13084262B280}" srcOrd="2" destOrd="0" presId="urn:microsoft.com/office/officeart/2005/8/layout/orgChart1"/>
    <dgm:cxn modelId="{E8A6720A-82BD-4902-9B16-C37260984271}" type="presParOf" srcId="{46D712F2-466D-4A03-846D-FF3056CE59D8}" destId="{C14AADC1-9B26-49BC-A7BF-D56F4AABA858}" srcOrd="2" destOrd="0" presId="urn:microsoft.com/office/officeart/2005/8/layout/orgChart1"/>
    <dgm:cxn modelId="{64981304-F60C-48EF-899C-0A2E91EF4114}" type="presParOf" srcId="{46D712F2-466D-4A03-846D-FF3056CE59D8}" destId="{E1C82490-2C89-471B-B217-DD19C7F9A51D}" srcOrd="3" destOrd="0" presId="urn:microsoft.com/office/officeart/2005/8/layout/orgChart1"/>
    <dgm:cxn modelId="{2DF8F775-21DA-4657-ADB3-BCF813CBDDB4}" type="presParOf" srcId="{E1C82490-2C89-471B-B217-DD19C7F9A51D}" destId="{CB08F822-82C2-4E86-B1A6-59A7C5CD84F1}" srcOrd="0" destOrd="0" presId="urn:microsoft.com/office/officeart/2005/8/layout/orgChart1"/>
    <dgm:cxn modelId="{072B34D9-B1FA-48DB-BAFE-4B7E52934A55}" type="presParOf" srcId="{CB08F822-82C2-4E86-B1A6-59A7C5CD84F1}" destId="{04EDB012-0740-485D-808C-E486CB9AF5F6}" srcOrd="0" destOrd="0" presId="urn:microsoft.com/office/officeart/2005/8/layout/orgChart1"/>
    <dgm:cxn modelId="{3B3159E6-9748-4A79-BE5C-25FE9F7992D1}" type="presParOf" srcId="{CB08F822-82C2-4E86-B1A6-59A7C5CD84F1}" destId="{C5E9DE24-C6D6-40C1-920B-4B4DB335BBF2}" srcOrd="1" destOrd="0" presId="urn:microsoft.com/office/officeart/2005/8/layout/orgChart1"/>
    <dgm:cxn modelId="{DDCEF46D-61A8-4D4D-BD0F-F4BB920996F4}" type="presParOf" srcId="{E1C82490-2C89-471B-B217-DD19C7F9A51D}" destId="{6F6E9E36-B222-4268-ADE4-439C39E78C57}" srcOrd="1" destOrd="0" presId="urn:microsoft.com/office/officeart/2005/8/layout/orgChart1"/>
    <dgm:cxn modelId="{1C4FEAB7-C700-4AF1-9190-28968978C0CE}" type="presParOf" srcId="{E1C82490-2C89-471B-B217-DD19C7F9A51D}" destId="{E0A893AF-BAF2-4B84-AFFB-5393BBD84D92}" srcOrd="2" destOrd="0" presId="urn:microsoft.com/office/officeart/2005/8/layout/orgChart1"/>
    <dgm:cxn modelId="{F1D2BBDB-5ED4-42F6-AB35-4BC824455CFB}" type="presParOf" srcId="{DE829FB3-9729-48C6-B431-699BFF97BBB8}" destId="{73BD1533-7354-4916-BBBE-A0A00243ECE8}" srcOrd="2" destOrd="0" presId="urn:microsoft.com/office/officeart/2005/8/layout/orgChart1"/>
    <dgm:cxn modelId="{06A66CFD-7D4B-4BA8-A9A3-1FCF2FE743AB}" type="presParOf" srcId="{730C5A60-9A75-406B-9529-D4D5491EB3CB}" destId="{523AAA46-E841-46B5-BD60-0E796DC2E97A}" srcOrd="6" destOrd="0" presId="urn:microsoft.com/office/officeart/2005/8/layout/orgChart1"/>
    <dgm:cxn modelId="{1A9BE895-FD6B-4FF3-80FB-5BF6E7F518E8}" type="presParOf" srcId="{730C5A60-9A75-406B-9529-D4D5491EB3CB}" destId="{796426A8-9B71-4365-A7E7-0D4437EAF196}" srcOrd="7" destOrd="0" presId="urn:microsoft.com/office/officeart/2005/8/layout/orgChart1"/>
    <dgm:cxn modelId="{779F70A9-803E-4CDD-9876-CB219D93C443}" type="presParOf" srcId="{796426A8-9B71-4365-A7E7-0D4437EAF196}" destId="{6D5D0C81-B6F7-46D8-AACD-E3961960B9DC}" srcOrd="0" destOrd="0" presId="urn:microsoft.com/office/officeart/2005/8/layout/orgChart1"/>
    <dgm:cxn modelId="{3CA070A8-8F15-426B-888F-E16BBD4E5EDD}" type="presParOf" srcId="{6D5D0C81-B6F7-46D8-AACD-E3961960B9DC}" destId="{AA698F0E-B9CE-4D1D-B7CC-6933979DB6F5}" srcOrd="0" destOrd="0" presId="urn:microsoft.com/office/officeart/2005/8/layout/orgChart1"/>
    <dgm:cxn modelId="{12E66955-D01A-4C30-B5A7-8682BEF59011}" type="presParOf" srcId="{6D5D0C81-B6F7-46D8-AACD-E3961960B9DC}" destId="{537A9F39-6DB2-45F9-AF27-3A43675EB8C8}" srcOrd="1" destOrd="0" presId="urn:microsoft.com/office/officeart/2005/8/layout/orgChart1"/>
    <dgm:cxn modelId="{3DD92CC3-32D6-4DD3-B008-8A2915BD26E1}" type="presParOf" srcId="{796426A8-9B71-4365-A7E7-0D4437EAF196}" destId="{84C4551C-834D-494A-A0B3-57899131B7F9}" srcOrd="1" destOrd="0" presId="urn:microsoft.com/office/officeart/2005/8/layout/orgChart1"/>
    <dgm:cxn modelId="{D7888500-26DB-4263-A007-BE92410D8B02}" type="presParOf" srcId="{84C4551C-834D-494A-A0B3-57899131B7F9}" destId="{29E625B7-4D0E-4088-865A-64D148A2CCC3}" srcOrd="0" destOrd="0" presId="urn:microsoft.com/office/officeart/2005/8/layout/orgChart1"/>
    <dgm:cxn modelId="{B5DC614D-DE9B-44CA-9562-BE62FADD4A6E}" type="presParOf" srcId="{84C4551C-834D-494A-A0B3-57899131B7F9}" destId="{1A9E7F5F-F73F-405C-999A-139C292EF5A3}" srcOrd="1" destOrd="0" presId="urn:microsoft.com/office/officeart/2005/8/layout/orgChart1"/>
    <dgm:cxn modelId="{577DC2DC-F8C0-44A3-925E-65500EE88B29}" type="presParOf" srcId="{1A9E7F5F-F73F-405C-999A-139C292EF5A3}" destId="{AAE51BEE-27C9-40EA-BCA8-C13180D79EE7}" srcOrd="0" destOrd="0" presId="urn:microsoft.com/office/officeart/2005/8/layout/orgChart1"/>
    <dgm:cxn modelId="{133569FF-A3C7-4BD3-860E-73401D05BCA8}" type="presParOf" srcId="{AAE51BEE-27C9-40EA-BCA8-C13180D79EE7}" destId="{7956907A-D06F-4C33-A324-4B6119B2822A}" srcOrd="0" destOrd="0" presId="urn:microsoft.com/office/officeart/2005/8/layout/orgChart1"/>
    <dgm:cxn modelId="{DF7FBDF1-ADF8-4694-9D10-B87CCD1A2328}" type="presParOf" srcId="{AAE51BEE-27C9-40EA-BCA8-C13180D79EE7}" destId="{7239969B-DAC9-4C79-8CCE-37B7E4392985}" srcOrd="1" destOrd="0" presId="urn:microsoft.com/office/officeart/2005/8/layout/orgChart1"/>
    <dgm:cxn modelId="{DE4C3BA1-2038-4778-AC44-AB9EC9CD73C1}" type="presParOf" srcId="{1A9E7F5F-F73F-405C-999A-139C292EF5A3}" destId="{0EFA9119-E70A-4C68-B9D5-94244E135F23}" srcOrd="1" destOrd="0" presId="urn:microsoft.com/office/officeart/2005/8/layout/orgChart1"/>
    <dgm:cxn modelId="{26E48168-BCEC-4158-B0DA-F2AB90338230}" type="presParOf" srcId="{1A9E7F5F-F73F-405C-999A-139C292EF5A3}" destId="{BFAB719F-F497-4598-AB96-FA57AC98E898}" srcOrd="2" destOrd="0" presId="urn:microsoft.com/office/officeart/2005/8/layout/orgChart1"/>
    <dgm:cxn modelId="{083470F0-F5E6-44C8-B907-32695145971B}" type="presParOf" srcId="{84C4551C-834D-494A-A0B3-57899131B7F9}" destId="{C39B8FA8-C970-496A-8751-39130D732553}" srcOrd="2" destOrd="0" presId="urn:microsoft.com/office/officeart/2005/8/layout/orgChart1"/>
    <dgm:cxn modelId="{3A2E8D19-E2E3-4206-9E87-9716F2DF74BC}" type="presParOf" srcId="{84C4551C-834D-494A-A0B3-57899131B7F9}" destId="{C8D0F2BA-713A-49F0-839B-81F3E696D0DA}" srcOrd="3" destOrd="0" presId="urn:microsoft.com/office/officeart/2005/8/layout/orgChart1"/>
    <dgm:cxn modelId="{E06E3275-D724-4168-B5C8-C86B6927A72D}" type="presParOf" srcId="{C8D0F2BA-713A-49F0-839B-81F3E696D0DA}" destId="{9FD6D05E-6B0A-4E41-ADB0-252731E53372}" srcOrd="0" destOrd="0" presId="urn:microsoft.com/office/officeart/2005/8/layout/orgChart1"/>
    <dgm:cxn modelId="{7065FE74-2368-4558-AD0D-D0D8068CB698}" type="presParOf" srcId="{9FD6D05E-6B0A-4E41-ADB0-252731E53372}" destId="{997B31C5-CB45-497F-8791-CBB3D2810D6E}" srcOrd="0" destOrd="0" presId="urn:microsoft.com/office/officeart/2005/8/layout/orgChart1"/>
    <dgm:cxn modelId="{4870B9E3-E1C4-47D6-B415-EC43A822CF77}" type="presParOf" srcId="{9FD6D05E-6B0A-4E41-ADB0-252731E53372}" destId="{ECA81F15-8481-443B-A572-8AA2D6BCB7DB}" srcOrd="1" destOrd="0" presId="urn:microsoft.com/office/officeart/2005/8/layout/orgChart1"/>
    <dgm:cxn modelId="{23D72D34-E798-429F-9E25-D0B71AFFB22F}" type="presParOf" srcId="{C8D0F2BA-713A-49F0-839B-81F3E696D0DA}" destId="{AC948B84-3749-48AE-86C7-B9C2ADD25DDF}" srcOrd="1" destOrd="0" presId="urn:microsoft.com/office/officeart/2005/8/layout/orgChart1"/>
    <dgm:cxn modelId="{7FCC94D7-4EC9-4211-A284-EB9215117F0D}" type="presParOf" srcId="{C8D0F2BA-713A-49F0-839B-81F3E696D0DA}" destId="{F7A6FBB4-C351-4A80-8E73-E99C492EC07E}" srcOrd="2" destOrd="0" presId="urn:microsoft.com/office/officeart/2005/8/layout/orgChart1"/>
    <dgm:cxn modelId="{110FC09C-A912-4BDA-B2E6-DB16C33F5C7B}" type="presParOf" srcId="{84C4551C-834D-494A-A0B3-57899131B7F9}" destId="{4CE92F13-DE0C-4100-8AD5-47D80AD3861D}" srcOrd="4" destOrd="0" presId="urn:microsoft.com/office/officeart/2005/8/layout/orgChart1"/>
    <dgm:cxn modelId="{72C494B3-414F-4B0E-8B93-9C12DE1C46D9}" type="presParOf" srcId="{84C4551C-834D-494A-A0B3-57899131B7F9}" destId="{0DE8D847-8DE5-4B7F-8403-9646E329899D}" srcOrd="5" destOrd="0" presId="urn:microsoft.com/office/officeart/2005/8/layout/orgChart1"/>
    <dgm:cxn modelId="{812E4C5C-A8C6-42BF-B774-65E3E187B35E}" type="presParOf" srcId="{0DE8D847-8DE5-4B7F-8403-9646E329899D}" destId="{1452F88D-A534-4808-9834-FAC678462871}" srcOrd="0" destOrd="0" presId="urn:microsoft.com/office/officeart/2005/8/layout/orgChart1"/>
    <dgm:cxn modelId="{9D23F0C3-3DE0-4D47-8BF6-20A29D35679B}" type="presParOf" srcId="{1452F88D-A534-4808-9834-FAC678462871}" destId="{47B0E31D-C6E1-423E-B936-D277029B2A3F}" srcOrd="0" destOrd="0" presId="urn:microsoft.com/office/officeart/2005/8/layout/orgChart1"/>
    <dgm:cxn modelId="{8FEAF44B-E716-4F8E-8758-2B51370B90D1}" type="presParOf" srcId="{1452F88D-A534-4808-9834-FAC678462871}" destId="{EBFB7829-E0F9-498C-AA58-4882D6D50F41}" srcOrd="1" destOrd="0" presId="urn:microsoft.com/office/officeart/2005/8/layout/orgChart1"/>
    <dgm:cxn modelId="{59FB2400-77A0-4CB1-A046-68B8F80F861D}" type="presParOf" srcId="{0DE8D847-8DE5-4B7F-8403-9646E329899D}" destId="{A14AE9DF-6011-4DDD-BAAA-B4D8A88935DE}" srcOrd="1" destOrd="0" presId="urn:microsoft.com/office/officeart/2005/8/layout/orgChart1"/>
    <dgm:cxn modelId="{9706810F-84AF-45BB-9450-75C1AEAA1550}" type="presParOf" srcId="{0DE8D847-8DE5-4B7F-8403-9646E329899D}" destId="{E6F04366-792A-4004-BE87-83CF04E24626}" srcOrd="2" destOrd="0" presId="urn:microsoft.com/office/officeart/2005/8/layout/orgChart1"/>
    <dgm:cxn modelId="{6E6B6EFD-90A7-45A3-9121-CEEAE73DEE8D}" type="presParOf" srcId="{796426A8-9B71-4365-A7E7-0D4437EAF196}" destId="{0EE0D2CA-3240-4D8E-8D36-B35EEA4C3E7B}" srcOrd="2" destOrd="0" presId="urn:microsoft.com/office/officeart/2005/8/layout/orgChart1"/>
    <dgm:cxn modelId="{91F5EFA2-7648-4DC8-B738-208B0A681C59}" type="presParOf" srcId="{730C5A60-9A75-406B-9529-D4D5491EB3CB}" destId="{BB74EA19-5F14-43A0-8EB4-78E3CAB56A34}" srcOrd="8" destOrd="0" presId="urn:microsoft.com/office/officeart/2005/8/layout/orgChart1"/>
    <dgm:cxn modelId="{4DAA6509-7F18-4D79-8487-72AAD95AE786}" type="presParOf" srcId="{730C5A60-9A75-406B-9529-D4D5491EB3CB}" destId="{5E3337B7-3E28-4B5D-96A6-084612BA2342}" srcOrd="9" destOrd="0" presId="urn:microsoft.com/office/officeart/2005/8/layout/orgChart1"/>
    <dgm:cxn modelId="{2F3BD793-983C-4CCC-B019-B7B608D4C4A0}" type="presParOf" srcId="{5E3337B7-3E28-4B5D-96A6-084612BA2342}" destId="{3C8F7DA0-8D0A-4157-9F37-93AE39B20D38}" srcOrd="0" destOrd="0" presId="urn:microsoft.com/office/officeart/2005/8/layout/orgChart1"/>
    <dgm:cxn modelId="{32FB94C5-ECB0-42A8-AEA0-DA170DD26CB2}" type="presParOf" srcId="{3C8F7DA0-8D0A-4157-9F37-93AE39B20D38}" destId="{5D64C010-D631-4471-9B44-8E2FA15006C1}" srcOrd="0" destOrd="0" presId="urn:microsoft.com/office/officeart/2005/8/layout/orgChart1"/>
    <dgm:cxn modelId="{F5B1B025-3D22-4116-8599-1126B42918C3}" type="presParOf" srcId="{3C8F7DA0-8D0A-4157-9F37-93AE39B20D38}" destId="{B30C929F-6958-4DC2-AA01-74EE77E45233}" srcOrd="1" destOrd="0" presId="urn:microsoft.com/office/officeart/2005/8/layout/orgChart1"/>
    <dgm:cxn modelId="{06077BA4-6F6F-4FE4-BF41-C8AACFA60A3C}" type="presParOf" srcId="{5E3337B7-3E28-4B5D-96A6-084612BA2342}" destId="{B55DD33C-506E-4973-B1E3-A3509449BC1E}" srcOrd="1" destOrd="0" presId="urn:microsoft.com/office/officeart/2005/8/layout/orgChart1"/>
    <dgm:cxn modelId="{FD32AA22-DEDE-4993-AC05-A35BC5AEFDEA}" type="presParOf" srcId="{B55DD33C-506E-4973-B1E3-A3509449BC1E}" destId="{6C37561E-106D-444D-89E4-AD349B6EF9F1}" srcOrd="0" destOrd="0" presId="urn:microsoft.com/office/officeart/2005/8/layout/orgChart1"/>
    <dgm:cxn modelId="{0412F24C-AB24-4669-8DCC-7C47CD2FD5C6}" type="presParOf" srcId="{B55DD33C-506E-4973-B1E3-A3509449BC1E}" destId="{A7658ADE-3583-4069-8084-38A455627FE3}" srcOrd="1" destOrd="0" presId="urn:microsoft.com/office/officeart/2005/8/layout/orgChart1"/>
    <dgm:cxn modelId="{6C259A14-4C63-446D-9999-D8E90F6FEE49}" type="presParOf" srcId="{A7658ADE-3583-4069-8084-38A455627FE3}" destId="{2625BD4F-3FB4-4577-820C-530BD29CBBB2}" srcOrd="0" destOrd="0" presId="urn:microsoft.com/office/officeart/2005/8/layout/orgChart1"/>
    <dgm:cxn modelId="{298C8934-22BE-4E50-8B28-542C95E39C90}" type="presParOf" srcId="{2625BD4F-3FB4-4577-820C-530BD29CBBB2}" destId="{4D52F350-28E9-49B5-8B64-F2E50C4D9C8A}" srcOrd="0" destOrd="0" presId="urn:microsoft.com/office/officeart/2005/8/layout/orgChart1"/>
    <dgm:cxn modelId="{564B5840-03B4-496F-A57E-CBC18014DCED}" type="presParOf" srcId="{2625BD4F-3FB4-4577-820C-530BD29CBBB2}" destId="{C6AF5282-D349-4B4C-9A45-6404217AD3E9}" srcOrd="1" destOrd="0" presId="urn:microsoft.com/office/officeart/2005/8/layout/orgChart1"/>
    <dgm:cxn modelId="{DD5C59FF-6CA6-4489-A1EC-F103BC1E0855}" type="presParOf" srcId="{A7658ADE-3583-4069-8084-38A455627FE3}" destId="{6A9CE4FD-ED1E-48B5-9B79-F956EC4B9D82}" srcOrd="1" destOrd="0" presId="urn:microsoft.com/office/officeart/2005/8/layout/orgChart1"/>
    <dgm:cxn modelId="{FE2FEEFC-0A63-4E78-A33A-86556395A837}" type="presParOf" srcId="{A7658ADE-3583-4069-8084-38A455627FE3}" destId="{1C5BAE25-A525-46F4-B09C-145693F3E24A}" srcOrd="2" destOrd="0" presId="urn:microsoft.com/office/officeart/2005/8/layout/orgChart1"/>
    <dgm:cxn modelId="{238B2FDA-D49C-4737-A3F3-2B52782BD7EF}" type="presParOf" srcId="{B55DD33C-506E-4973-B1E3-A3509449BC1E}" destId="{414128D1-A045-4B68-9950-73432938369B}" srcOrd="2" destOrd="0" presId="urn:microsoft.com/office/officeart/2005/8/layout/orgChart1"/>
    <dgm:cxn modelId="{8365518C-3448-4078-B4C1-A6E5F13F6D91}" type="presParOf" srcId="{B55DD33C-506E-4973-B1E3-A3509449BC1E}" destId="{DF87AE9E-44F8-4CD1-A1F1-D43B9B594C88}" srcOrd="3" destOrd="0" presId="urn:microsoft.com/office/officeart/2005/8/layout/orgChart1"/>
    <dgm:cxn modelId="{E18003A4-65B6-4744-8281-F90F03DCCD59}" type="presParOf" srcId="{DF87AE9E-44F8-4CD1-A1F1-D43B9B594C88}" destId="{C1956E0A-6E59-4E3A-ADE1-D38B32911599}" srcOrd="0" destOrd="0" presId="urn:microsoft.com/office/officeart/2005/8/layout/orgChart1"/>
    <dgm:cxn modelId="{1CF3689C-4895-4876-8E9B-DA61A15EF68C}" type="presParOf" srcId="{C1956E0A-6E59-4E3A-ADE1-D38B32911599}" destId="{23971B2E-A56F-46D7-BA3E-C7AA405A4AC6}" srcOrd="0" destOrd="0" presId="urn:microsoft.com/office/officeart/2005/8/layout/orgChart1"/>
    <dgm:cxn modelId="{F1044676-EA67-4826-BB2A-3A0BE1EEBAE5}" type="presParOf" srcId="{C1956E0A-6E59-4E3A-ADE1-D38B32911599}" destId="{C9EF085D-D70C-44F6-B78C-BD3EC6082A6C}" srcOrd="1" destOrd="0" presId="urn:microsoft.com/office/officeart/2005/8/layout/orgChart1"/>
    <dgm:cxn modelId="{16B1B359-1B37-4146-9603-A67AACDE528B}" type="presParOf" srcId="{DF87AE9E-44F8-4CD1-A1F1-D43B9B594C88}" destId="{0237D8ED-0A3C-40FE-9A13-76B1491DE930}" srcOrd="1" destOrd="0" presId="urn:microsoft.com/office/officeart/2005/8/layout/orgChart1"/>
    <dgm:cxn modelId="{E2EDE5D9-F6DD-432E-B87F-32C2F208DC8C}" type="presParOf" srcId="{DF87AE9E-44F8-4CD1-A1F1-D43B9B594C88}" destId="{B84BD418-7CB2-4349-A82D-40C4480E0EE3}" srcOrd="2" destOrd="0" presId="urn:microsoft.com/office/officeart/2005/8/layout/orgChart1"/>
    <dgm:cxn modelId="{180E2E49-7086-421B-AA1C-6960DA588D92}" type="presParOf" srcId="{B55DD33C-506E-4973-B1E3-A3509449BC1E}" destId="{58E9457E-44F7-4493-BAD8-8DB17C0AF416}" srcOrd="4" destOrd="0" presId="urn:microsoft.com/office/officeart/2005/8/layout/orgChart1"/>
    <dgm:cxn modelId="{6C6D9AE1-3396-4BF6-98F1-8CAD419942E0}" type="presParOf" srcId="{B55DD33C-506E-4973-B1E3-A3509449BC1E}" destId="{0883C703-6110-4DFE-8F89-83DC2408BD47}" srcOrd="5" destOrd="0" presId="urn:microsoft.com/office/officeart/2005/8/layout/orgChart1"/>
    <dgm:cxn modelId="{EE39F58E-9749-4BD5-A91D-1E6FD934076C}" type="presParOf" srcId="{0883C703-6110-4DFE-8F89-83DC2408BD47}" destId="{593688B5-85BB-4272-9F51-07B3FAF8401C}" srcOrd="0" destOrd="0" presId="urn:microsoft.com/office/officeart/2005/8/layout/orgChart1"/>
    <dgm:cxn modelId="{4C360BCC-5F4E-4A70-949C-0A54C2106308}" type="presParOf" srcId="{593688B5-85BB-4272-9F51-07B3FAF8401C}" destId="{BFF0994F-8297-4318-B4E2-8677DE117445}" srcOrd="0" destOrd="0" presId="urn:microsoft.com/office/officeart/2005/8/layout/orgChart1"/>
    <dgm:cxn modelId="{3D88CF98-196C-44D8-A736-689B2A68D594}" type="presParOf" srcId="{593688B5-85BB-4272-9F51-07B3FAF8401C}" destId="{A3367943-2478-4411-9F31-C9F3F8FF4F59}" srcOrd="1" destOrd="0" presId="urn:microsoft.com/office/officeart/2005/8/layout/orgChart1"/>
    <dgm:cxn modelId="{7DFAD71D-95AB-4F94-A197-918D8D05EE93}" type="presParOf" srcId="{0883C703-6110-4DFE-8F89-83DC2408BD47}" destId="{20899916-813C-4966-9BE4-976A3C98637A}" srcOrd="1" destOrd="0" presId="urn:microsoft.com/office/officeart/2005/8/layout/orgChart1"/>
    <dgm:cxn modelId="{EB93BB36-F416-476F-B86B-BDFCF1B59D7F}" type="presParOf" srcId="{0883C703-6110-4DFE-8F89-83DC2408BD47}" destId="{ED729E81-CFD9-4C0D-8F92-9CB8B0D083D4}" srcOrd="2" destOrd="0" presId="urn:microsoft.com/office/officeart/2005/8/layout/orgChart1"/>
    <dgm:cxn modelId="{F0F02401-0BA2-436F-8BC3-5E71D429D18E}" type="presParOf" srcId="{B55DD33C-506E-4973-B1E3-A3509449BC1E}" destId="{3FEAE8FE-ED8B-4593-A87A-C82C9B63875F}" srcOrd="6" destOrd="0" presId="urn:microsoft.com/office/officeart/2005/8/layout/orgChart1"/>
    <dgm:cxn modelId="{79104A21-D4FC-4529-BE76-2348F8C0A19F}" type="presParOf" srcId="{B55DD33C-506E-4973-B1E3-A3509449BC1E}" destId="{EB91DE6F-5585-4B19-AFFE-4912FD8EA81B}" srcOrd="7" destOrd="0" presId="urn:microsoft.com/office/officeart/2005/8/layout/orgChart1"/>
    <dgm:cxn modelId="{1D9590F9-614F-4F25-A616-8AE3D8EACC41}" type="presParOf" srcId="{EB91DE6F-5585-4B19-AFFE-4912FD8EA81B}" destId="{DAAEBA16-A8BD-441D-A1E4-CD7037114935}" srcOrd="0" destOrd="0" presId="urn:microsoft.com/office/officeart/2005/8/layout/orgChart1"/>
    <dgm:cxn modelId="{7C6FE519-9B82-43C0-B1B3-DB95E2783831}" type="presParOf" srcId="{DAAEBA16-A8BD-441D-A1E4-CD7037114935}" destId="{1209DA00-F576-4619-B4A4-12EE4EEC7912}" srcOrd="0" destOrd="0" presId="urn:microsoft.com/office/officeart/2005/8/layout/orgChart1"/>
    <dgm:cxn modelId="{B0FD0D35-ABB7-44D4-9AE5-27FB1639EB1A}" type="presParOf" srcId="{DAAEBA16-A8BD-441D-A1E4-CD7037114935}" destId="{FECA2CCE-7FDF-4191-8EB9-2DADA4B1F974}" srcOrd="1" destOrd="0" presId="urn:microsoft.com/office/officeart/2005/8/layout/orgChart1"/>
    <dgm:cxn modelId="{97C61A6B-44D6-475C-A074-B3C28CABB69B}" type="presParOf" srcId="{EB91DE6F-5585-4B19-AFFE-4912FD8EA81B}" destId="{3B59EEF3-A043-4CE4-95C5-35695FABC05C}" srcOrd="1" destOrd="0" presId="urn:microsoft.com/office/officeart/2005/8/layout/orgChart1"/>
    <dgm:cxn modelId="{E2312621-2544-48B1-A3D0-542572A17C59}" type="presParOf" srcId="{EB91DE6F-5585-4B19-AFFE-4912FD8EA81B}" destId="{4EBDB989-B1C8-417F-AD11-55C908942D88}" srcOrd="2" destOrd="0" presId="urn:microsoft.com/office/officeart/2005/8/layout/orgChart1"/>
    <dgm:cxn modelId="{EB1A65B0-943D-44D1-B978-C92D72BA9D1B}" type="presParOf" srcId="{B55DD33C-506E-4973-B1E3-A3509449BC1E}" destId="{0AD9F79E-759C-4A70-99DD-E8566C98CF7E}" srcOrd="8" destOrd="0" presId="urn:microsoft.com/office/officeart/2005/8/layout/orgChart1"/>
    <dgm:cxn modelId="{1FB121E3-2825-49F1-9F29-2B4A72416045}" type="presParOf" srcId="{B55DD33C-506E-4973-B1E3-A3509449BC1E}" destId="{CB26F563-75F1-4449-84BF-E31E4C254973}" srcOrd="9" destOrd="0" presId="urn:microsoft.com/office/officeart/2005/8/layout/orgChart1"/>
    <dgm:cxn modelId="{7C185BBC-9AAF-49B3-A14F-2989ED07CF0C}" type="presParOf" srcId="{CB26F563-75F1-4449-84BF-E31E4C254973}" destId="{BE69EBF2-B458-4965-805A-A97AF0C8A251}" srcOrd="0" destOrd="0" presId="urn:microsoft.com/office/officeart/2005/8/layout/orgChart1"/>
    <dgm:cxn modelId="{71A37215-9A0C-4A33-96FF-13B63D1CBA05}" type="presParOf" srcId="{BE69EBF2-B458-4965-805A-A97AF0C8A251}" destId="{89B3B570-798C-4589-B784-8455204A09E4}" srcOrd="0" destOrd="0" presId="urn:microsoft.com/office/officeart/2005/8/layout/orgChart1"/>
    <dgm:cxn modelId="{94C2D85D-2BAD-4545-B7E3-63BBF06BC50F}" type="presParOf" srcId="{BE69EBF2-B458-4965-805A-A97AF0C8A251}" destId="{8C8A07D6-19D8-4FD1-82BC-9B8ACEFD1663}" srcOrd="1" destOrd="0" presId="urn:microsoft.com/office/officeart/2005/8/layout/orgChart1"/>
    <dgm:cxn modelId="{2788E04C-3F8B-4717-BA1A-7B03ADE3FF59}" type="presParOf" srcId="{CB26F563-75F1-4449-84BF-E31E4C254973}" destId="{1589EC26-0BBF-4A32-A0E8-BBE102F44453}" srcOrd="1" destOrd="0" presId="urn:microsoft.com/office/officeart/2005/8/layout/orgChart1"/>
    <dgm:cxn modelId="{99A09206-7894-4EEA-B8BF-4D05E95B4D66}" type="presParOf" srcId="{CB26F563-75F1-4449-84BF-E31E4C254973}" destId="{5F0A9074-6C8B-4C49-914A-34D6F983D911}" srcOrd="2" destOrd="0" presId="urn:microsoft.com/office/officeart/2005/8/layout/orgChart1"/>
    <dgm:cxn modelId="{10DED002-31FE-4A40-AF5D-A180D6CF1CCD}" type="presParOf" srcId="{5E3337B7-3E28-4B5D-96A6-084612BA2342}" destId="{5191E4C4-4713-44AF-87C5-C652159216D4}" srcOrd="2" destOrd="0" presId="urn:microsoft.com/office/officeart/2005/8/layout/orgChart1"/>
    <dgm:cxn modelId="{17ECDE3A-6739-42AF-B943-6A4D60E2D696}" type="presParOf" srcId="{730C5A60-9A75-406B-9529-D4D5491EB3CB}" destId="{B25DBA82-FC8A-409E-ACB9-A79B9CF62406}" srcOrd="10" destOrd="0" presId="urn:microsoft.com/office/officeart/2005/8/layout/orgChart1"/>
    <dgm:cxn modelId="{90E795FA-A25F-4CC4-8B72-E875F49CA034}" type="presParOf" srcId="{730C5A60-9A75-406B-9529-D4D5491EB3CB}" destId="{C13D6F77-AA45-45B6-B532-7C3A0DF17407}" srcOrd="11" destOrd="0" presId="urn:microsoft.com/office/officeart/2005/8/layout/orgChart1"/>
    <dgm:cxn modelId="{E004540D-5CCB-4237-B8AB-D021D1C47DC5}" type="presParOf" srcId="{C13D6F77-AA45-45B6-B532-7C3A0DF17407}" destId="{63E11EEF-FAB8-42C8-AB1E-6C2D1AE20BDF}" srcOrd="0" destOrd="0" presId="urn:microsoft.com/office/officeart/2005/8/layout/orgChart1"/>
    <dgm:cxn modelId="{0D1C4A54-9CB7-454F-987C-48BDA2FA42B3}" type="presParOf" srcId="{63E11EEF-FAB8-42C8-AB1E-6C2D1AE20BDF}" destId="{E9DCEA50-C1B0-4CDE-BEDD-D337C5E870F6}" srcOrd="0" destOrd="0" presId="urn:microsoft.com/office/officeart/2005/8/layout/orgChart1"/>
    <dgm:cxn modelId="{64033F3D-7744-4130-91D2-6C975F00B6B3}" type="presParOf" srcId="{63E11EEF-FAB8-42C8-AB1E-6C2D1AE20BDF}" destId="{F657AB24-4599-4371-94E0-703A1CF802B8}" srcOrd="1" destOrd="0" presId="urn:microsoft.com/office/officeart/2005/8/layout/orgChart1"/>
    <dgm:cxn modelId="{35AA6BE1-9AD6-4853-8DF9-FB8AAE7E6481}" type="presParOf" srcId="{C13D6F77-AA45-45B6-B532-7C3A0DF17407}" destId="{9748D5F4-9BC6-4E77-ADAD-FC30D0EEEF76}" srcOrd="1" destOrd="0" presId="urn:microsoft.com/office/officeart/2005/8/layout/orgChart1"/>
    <dgm:cxn modelId="{276168B3-D673-464F-8304-36A084506382}" type="presParOf" srcId="{9748D5F4-9BC6-4E77-ADAD-FC30D0EEEF76}" destId="{EEF26871-A77B-4A11-A1E4-6E76A3DDBE14}" srcOrd="0" destOrd="0" presId="urn:microsoft.com/office/officeart/2005/8/layout/orgChart1"/>
    <dgm:cxn modelId="{24991048-95D0-436A-B36E-05AEE8E7A37A}" type="presParOf" srcId="{9748D5F4-9BC6-4E77-ADAD-FC30D0EEEF76}" destId="{29A7387C-E710-4659-9F76-7247D5FB4579}" srcOrd="1" destOrd="0" presId="urn:microsoft.com/office/officeart/2005/8/layout/orgChart1"/>
    <dgm:cxn modelId="{56364C5C-2285-4150-A028-568E4E5B19DC}" type="presParOf" srcId="{29A7387C-E710-4659-9F76-7247D5FB4579}" destId="{077BA7F3-493A-435A-B9D2-B46B159EF537}" srcOrd="0" destOrd="0" presId="urn:microsoft.com/office/officeart/2005/8/layout/orgChart1"/>
    <dgm:cxn modelId="{6234F55B-747D-491E-86D0-8293C6943EE6}" type="presParOf" srcId="{077BA7F3-493A-435A-B9D2-B46B159EF537}" destId="{4DE0C1F8-06E0-4580-A750-6889D12AA14F}" srcOrd="0" destOrd="0" presId="urn:microsoft.com/office/officeart/2005/8/layout/orgChart1"/>
    <dgm:cxn modelId="{4304EDEA-2A61-4697-B6FF-7AEA0BDC2D65}" type="presParOf" srcId="{077BA7F3-493A-435A-B9D2-B46B159EF537}" destId="{8C13306B-0B0A-4457-BBEF-756783538784}" srcOrd="1" destOrd="0" presId="urn:microsoft.com/office/officeart/2005/8/layout/orgChart1"/>
    <dgm:cxn modelId="{3272059A-8F16-48B0-AE5D-C5B8BA3AC5CA}" type="presParOf" srcId="{29A7387C-E710-4659-9F76-7247D5FB4579}" destId="{4F94662B-417A-4D2D-97F5-529791099BEB}" srcOrd="1" destOrd="0" presId="urn:microsoft.com/office/officeart/2005/8/layout/orgChart1"/>
    <dgm:cxn modelId="{F2D45932-517C-4C98-A2EC-2605B17E48DB}" type="presParOf" srcId="{4F94662B-417A-4D2D-97F5-529791099BEB}" destId="{C39CE7E1-489D-46B8-827D-642F39371E78}" srcOrd="0" destOrd="0" presId="urn:microsoft.com/office/officeart/2005/8/layout/orgChart1"/>
    <dgm:cxn modelId="{38F0E23A-4F8C-4B00-8FFA-8A5CB3C001C4}" type="presParOf" srcId="{4F94662B-417A-4D2D-97F5-529791099BEB}" destId="{9BEBC6EA-42C0-4C13-90C3-04EF7B266E0E}" srcOrd="1" destOrd="0" presId="urn:microsoft.com/office/officeart/2005/8/layout/orgChart1"/>
    <dgm:cxn modelId="{241CF833-158F-4DAA-9247-69F6405EB922}" type="presParOf" srcId="{9BEBC6EA-42C0-4C13-90C3-04EF7B266E0E}" destId="{B402B8DE-8747-4AE5-994B-4522C59B8AC9}" srcOrd="0" destOrd="0" presId="urn:microsoft.com/office/officeart/2005/8/layout/orgChart1"/>
    <dgm:cxn modelId="{2851E22A-4184-4519-804F-6E532EE081CD}" type="presParOf" srcId="{B402B8DE-8747-4AE5-994B-4522C59B8AC9}" destId="{A50A4B4F-28EE-45F6-862E-CF5D63380D09}" srcOrd="0" destOrd="0" presId="urn:microsoft.com/office/officeart/2005/8/layout/orgChart1"/>
    <dgm:cxn modelId="{5798581D-27F4-41C5-9A65-F4B698D00E52}" type="presParOf" srcId="{B402B8DE-8747-4AE5-994B-4522C59B8AC9}" destId="{08ADBA62-A871-42DA-A07A-C36E04F7F6DA}" srcOrd="1" destOrd="0" presId="urn:microsoft.com/office/officeart/2005/8/layout/orgChart1"/>
    <dgm:cxn modelId="{DD006BCD-1245-4932-8F8A-E0E1F3A799B1}" type="presParOf" srcId="{9BEBC6EA-42C0-4C13-90C3-04EF7B266E0E}" destId="{69C533E5-F560-4404-A58A-B32D0EB12EED}" srcOrd="1" destOrd="0" presId="urn:microsoft.com/office/officeart/2005/8/layout/orgChart1"/>
    <dgm:cxn modelId="{F0A58B9D-BC1F-4189-82D9-A796CA8E82F6}" type="presParOf" srcId="{9BEBC6EA-42C0-4C13-90C3-04EF7B266E0E}" destId="{7CAA5D79-B123-4F75-9176-01622769BBD3}" srcOrd="2" destOrd="0" presId="urn:microsoft.com/office/officeart/2005/8/layout/orgChart1"/>
    <dgm:cxn modelId="{66B9352F-FD95-4737-9C8C-ED08CA034796}" type="presParOf" srcId="{29A7387C-E710-4659-9F76-7247D5FB4579}" destId="{084E19CD-9E7A-4408-A4CB-9D455D93E265}" srcOrd="2" destOrd="0" presId="urn:microsoft.com/office/officeart/2005/8/layout/orgChart1"/>
    <dgm:cxn modelId="{6DDE535D-1735-4261-A202-DE02F0B2E18E}" type="presParOf" srcId="{9748D5F4-9BC6-4E77-ADAD-FC30D0EEEF76}" destId="{C133B5AF-D6F2-4F66-B9FE-D71D0FC0E126}" srcOrd="2" destOrd="0" presId="urn:microsoft.com/office/officeart/2005/8/layout/orgChart1"/>
    <dgm:cxn modelId="{CE9BF2C1-9B74-4E64-81BA-ECCAD0D413DC}" type="presParOf" srcId="{9748D5F4-9BC6-4E77-ADAD-FC30D0EEEF76}" destId="{17D89177-F51A-4279-B365-6766140FB06C}" srcOrd="3" destOrd="0" presId="urn:microsoft.com/office/officeart/2005/8/layout/orgChart1"/>
    <dgm:cxn modelId="{EE1446DE-7DCE-44E3-BDB6-15703D629D01}" type="presParOf" srcId="{17D89177-F51A-4279-B365-6766140FB06C}" destId="{3FFCD6B5-F734-4D09-B768-3E3F66B29F45}" srcOrd="0" destOrd="0" presId="urn:microsoft.com/office/officeart/2005/8/layout/orgChart1"/>
    <dgm:cxn modelId="{9299205E-623B-4F5B-88F7-7D2AF8EDBE9B}" type="presParOf" srcId="{3FFCD6B5-F734-4D09-B768-3E3F66B29F45}" destId="{978453AF-EBF9-4AE1-B211-3B50E1C2217A}" srcOrd="0" destOrd="0" presId="urn:microsoft.com/office/officeart/2005/8/layout/orgChart1"/>
    <dgm:cxn modelId="{D0124A96-CE7A-438C-BA31-29D418FB3186}" type="presParOf" srcId="{3FFCD6B5-F734-4D09-B768-3E3F66B29F45}" destId="{185B2508-4934-4E25-AEA9-CE55FF2B717D}" srcOrd="1" destOrd="0" presId="urn:microsoft.com/office/officeart/2005/8/layout/orgChart1"/>
    <dgm:cxn modelId="{D90E0075-5CE5-466F-8808-F0A400D4490B}" type="presParOf" srcId="{17D89177-F51A-4279-B365-6766140FB06C}" destId="{CCB5E1D5-3C36-4F01-B653-63848A7D91A5}" srcOrd="1" destOrd="0" presId="urn:microsoft.com/office/officeart/2005/8/layout/orgChart1"/>
    <dgm:cxn modelId="{3A5879A7-4197-4603-9F60-E7302A337AAD}" type="presParOf" srcId="{CCB5E1D5-3C36-4F01-B653-63848A7D91A5}" destId="{2A015B81-8206-4E1E-A7E2-F8A1501D2911}" srcOrd="0" destOrd="0" presId="urn:microsoft.com/office/officeart/2005/8/layout/orgChart1"/>
    <dgm:cxn modelId="{8644248E-B0F5-4B70-88F3-8BEFB535DE0B}" type="presParOf" srcId="{CCB5E1D5-3C36-4F01-B653-63848A7D91A5}" destId="{0E94DE66-88F2-47F6-B3EC-B2D07C4BA062}" srcOrd="1" destOrd="0" presId="urn:microsoft.com/office/officeart/2005/8/layout/orgChart1"/>
    <dgm:cxn modelId="{284C2AD7-4424-4710-AE87-B23EFF1BBFB2}" type="presParOf" srcId="{0E94DE66-88F2-47F6-B3EC-B2D07C4BA062}" destId="{258000B1-999D-49E5-A1DD-8C0E9D315156}" srcOrd="0" destOrd="0" presId="urn:microsoft.com/office/officeart/2005/8/layout/orgChart1"/>
    <dgm:cxn modelId="{364EC03B-CD1F-4225-93EE-B8B0C05EDEE4}" type="presParOf" srcId="{258000B1-999D-49E5-A1DD-8C0E9D315156}" destId="{740C6C19-C4C4-4B56-877F-E924C7D91E08}" srcOrd="0" destOrd="0" presId="urn:microsoft.com/office/officeart/2005/8/layout/orgChart1"/>
    <dgm:cxn modelId="{FD0D28BF-4EBC-4DCF-82AC-AFA01863BFE4}" type="presParOf" srcId="{258000B1-999D-49E5-A1DD-8C0E9D315156}" destId="{19D0C2C1-B058-4F8F-8469-FCA1E1A72792}" srcOrd="1" destOrd="0" presId="urn:microsoft.com/office/officeart/2005/8/layout/orgChart1"/>
    <dgm:cxn modelId="{AE5DD1FE-4E32-426A-9736-0B35BCA0B9EB}" type="presParOf" srcId="{0E94DE66-88F2-47F6-B3EC-B2D07C4BA062}" destId="{0BF1AE1E-05C9-48C7-83EC-DC1C927149B5}" srcOrd="1" destOrd="0" presId="urn:microsoft.com/office/officeart/2005/8/layout/orgChart1"/>
    <dgm:cxn modelId="{3D2F6D08-438C-4A0E-9EE3-87EF4C6FCB22}" type="presParOf" srcId="{0E94DE66-88F2-47F6-B3EC-B2D07C4BA062}" destId="{026C7F4E-BBB2-4F73-AD03-DD454C7C130C}" srcOrd="2" destOrd="0" presId="urn:microsoft.com/office/officeart/2005/8/layout/orgChart1"/>
    <dgm:cxn modelId="{67C1F96C-E414-454B-8FA5-7EDBBD14F0FE}" type="presParOf" srcId="{17D89177-F51A-4279-B365-6766140FB06C}" destId="{7B7E26B6-0D09-456A-8A65-972620FB7C1C}" srcOrd="2" destOrd="0" presId="urn:microsoft.com/office/officeart/2005/8/layout/orgChart1"/>
    <dgm:cxn modelId="{BE342596-4E91-4AD6-8063-A41B5FA430B9}" type="presParOf" srcId="{C13D6F77-AA45-45B6-B532-7C3A0DF17407}" destId="{092E77C9-0BC2-4668-8B58-5D563F9AD68F}" srcOrd="2" destOrd="0" presId="urn:microsoft.com/office/officeart/2005/8/layout/orgChart1"/>
    <dgm:cxn modelId="{B3AA1C83-B1D6-4CE1-8765-32C5CEBE7934}" type="presParOf" srcId="{E59316A7-FD54-4FB7-B5EC-75DD5F194BC4}" destId="{68407D24-FD55-46AA-98A8-E5952DA2213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AF10F8-442C-4F7C-BE36-113BB25F7FFE}" type="doc">
      <dgm:prSet loTypeId="urn:microsoft.com/office/officeart/2005/8/layout/hierarchy2" loCatId="hierarchy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A8FBAAE-C14D-4DC0-821A-E40F4ABD3421}">
      <dgm:prSet phldrT="[Text]" custT="1"/>
      <dgm:spPr/>
      <dgm:t>
        <a:bodyPr/>
        <a:lstStyle/>
        <a:p>
          <a:r>
            <a:rPr lang="en-IN" sz="2800" dirty="0">
              <a:latin typeface="Trebuchet MS" panose="020B0603020202020204" pitchFamily="34" charset="0"/>
            </a:rPr>
            <a:t>SOC Estimation</a:t>
          </a:r>
        </a:p>
      </dgm:t>
    </dgm:pt>
    <dgm:pt modelId="{B99DE9F4-D252-4749-9D9D-DB7011A18BD0}" type="parTrans" cxnId="{91F75574-E304-45F7-A847-6754DBC403B2}">
      <dgm:prSet/>
      <dgm:spPr/>
      <dgm:t>
        <a:bodyPr/>
        <a:lstStyle/>
        <a:p>
          <a:endParaRPr lang="en-IN"/>
        </a:p>
      </dgm:t>
    </dgm:pt>
    <dgm:pt modelId="{1E1428FB-1D1F-40D8-8F8C-D7F87466AEF6}" type="sibTrans" cxnId="{91F75574-E304-45F7-A847-6754DBC403B2}">
      <dgm:prSet/>
      <dgm:spPr/>
      <dgm:t>
        <a:bodyPr/>
        <a:lstStyle/>
        <a:p>
          <a:endParaRPr lang="en-IN"/>
        </a:p>
      </dgm:t>
    </dgm:pt>
    <dgm:pt modelId="{39CEC38F-3C06-496A-8CC0-AE79F45E2B0B}">
      <dgm:prSet phldrT="[Text]" custT="1"/>
      <dgm:spPr/>
      <dgm:t>
        <a:bodyPr/>
        <a:lstStyle/>
        <a:p>
          <a:r>
            <a:rPr lang="en-IN" sz="2000" dirty="0">
              <a:latin typeface="Trebuchet MS" panose="020B0603020202020204" pitchFamily="34" charset="0"/>
            </a:rPr>
            <a:t>Open Circuit Voltage Method</a:t>
          </a:r>
        </a:p>
      </dgm:t>
    </dgm:pt>
    <dgm:pt modelId="{CC2ADF5C-4CEB-450F-87B2-910728B9090B}" type="parTrans" cxnId="{5EDACD75-5DAE-4D03-BE54-618B58906FA9}">
      <dgm:prSet/>
      <dgm:spPr/>
      <dgm:t>
        <a:bodyPr/>
        <a:lstStyle/>
        <a:p>
          <a:endParaRPr lang="en-IN"/>
        </a:p>
      </dgm:t>
    </dgm:pt>
    <dgm:pt modelId="{4ECCA3F7-BFF6-4D42-B6C3-538785922B1B}" type="sibTrans" cxnId="{5EDACD75-5DAE-4D03-BE54-618B58906FA9}">
      <dgm:prSet/>
      <dgm:spPr/>
      <dgm:t>
        <a:bodyPr/>
        <a:lstStyle/>
        <a:p>
          <a:endParaRPr lang="en-IN"/>
        </a:p>
      </dgm:t>
    </dgm:pt>
    <dgm:pt modelId="{3DBDBCD6-1B2F-4F5A-8860-211AEF0285F9}">
      <dgm:prSet phldrT="[Text]" custT="1"/>
      <dgm:spPr/>
      <dgm:t>
        <a:bodyPr/>
        <a:lstStyle/>
        <a:p>
          <a:r>
            <a:rPr lang="en-US" sz="2400" dirty="0">
              <a:latin typeface="Trebuchet MS" panose="020B0603020202020204" pitchFamily="34" charset="0"/>
            </a:rPr>
            <a:t>Reference</a:t>
          </a:r>
        </a:p>
        <a:p>
          <a:r>
            <a:rPr lang="en-US" sz="2400" dirty="0">
              <a:latin typeface="Trebuchet MS" panose="020B0603020202020204" pitchFamily="34" charset="0"/>
            </a:rPr>
            <a:t> SOC</a:t>
          </a:r>
          <a:endParaRPr lang="en-IN" sz="2400" dirty="0">
            <a:latin typeface="Trebuchet MS" panose="020B0603020202020204" pitchFamily="34" charset="0"/>
          </a:endParaRPr>
        </a:p>
      </dgm:t>
    </dgm:pt>
    <dgm:pt modelId="{4375AC8A-1CA6-435D-A080-21D72E42928E}" type="parTrans" cxnId="{5811DECD-BA17-41BE-835E-40EC844DA44E}">
      <dgm:prSet/>
      <dgm:spPr/>
      <dgm:t>
        <a:bodyPr/>
        <a:lstStyle/>
        <a:p>
          <a:endParaRPr lang="en-IN"/>
        </a:p>
      </dgm:t>
    </dgm:pt>
    <dgm:pt modelId="{EEED90E6-5902-467B-8119-6222ABA105F3}" type="sibTrans" cxnId="{5811DECD-BA17-41BE-835E-40EC844DA44E}">
      <dgm:prSet/>
      <dgm:spPr/>
      <dgm:t>
        <a:bodyPr/>
        <a:lstStyle/>
        <a:p>
          <a:endParaRPr lang="en-IN"/>
        </a:p>
      </dgm:t>
    </dgm:pt>
    <dgm:pt modelId="{C9B19C32-398B-476B-824F-79203013AE03}" type="pres">
      <dgm:prSet presAssocID="{BFAF10F8-442C-4F7C-BE36-113BB25F7FF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8E984C-AF9D-4B72-9C95-BB8E668FDF73}" type="pres">
      <dgm:prSet presAssocID="{EA8FBAAE-C14D-4DC0-821A-E40F4ABD3421}" presName="root1" presStyleCnt="0"/>
      <dgm:spPr/>
    </dgm:pt>
    <dgm:pt modelId="{4B8F1BE8-5801-4A34-94C7-3EDE95B4D063}" type="pres">
      <dgm:prSet presAssocID="{EA8FBAAE-C14D-4DC0-821A-E40F4ABD3421}" presName="LevelOneTextNode" presStyleLbl="node0" presStyleIdx="0" presStyleCnt="1">
        <dgm:presLayoutVars>
          <dgm:chPref val="3"/>
        </dgm:presLayoutVars>
      </dgm:prSet>
      <dgm:spPr/>
    </dgm:pt>
    <dgm:pt modelId="{17870F4C-BAC6-463D-87BF-9A724C421426}" type="pres">
      <dgm:prSet presAssocID="{EA8FBAAE-C14D-4DC0-821A-E40F4ABD3421}" presName="level2hierChild" presStyleCnt="0"/>
      <dgm:spPr/>
    </dgm:pt>
    <dgm:pt modelId="{601DCA3E-8448-479B-9166-CC5DF6A57A5A}" type="pres">
      <dgm:prSet presAssocID="{CC2ADF5C-4CEB-450F-87B2-910728B9090B}" presName="conn2-1" presStyleLbl="parChTrans1D2" presStyleIdx="0" presStyleCnt="1"/>
      <dgm:spPr/>
    </dgm:pt>
    <dgm:pt modelId="{170185DE-0AD6-4F20-855C-D0CAF3B095AC}" type="pres">
      <dgm:prSet presAssocID="{CC2ADF5C-4CEB-450F-87B2-910728B9090B}" presName="connTx" presStyleLbl="parChTrans1D2" presStyleIdx="0" presStyleCnt="1"/>
      <dgm:spPr/>
    </dgm:pt>
    <dgm:pt modelId="{A05C5596-EA9A-449E-9517-59331E7D8996}" type="pres">
      <dgm:prSet presAssocID="{39CEC38F-3C06-496A-8CC0-AE79F45E2B0B}" presName="root2" presStyleCnt="0"/>
      <dgm:spPr/>
    </dgm:pt>
    <dgm:pt modelId="{F34C9C7C-D083-48B5-8BE7-039FDF0EF62C}" type="pres">
      <dgm:prSet presAssocID="{39CEC38F-3C06-496A-8CC0-AE79F45E2B0B}" presName="LevelTwoTextNode" presStyleLbl="node2" presStyleIdx="0" presStyleCnt="1">
        <dgm:presLayoutVars>
          <dgm:chPref val="3"/>
        </dgm:presLayoutVars>
      </dgm:prSet>
      <dgm:spPr/>
    </dgm:pt>
    <dgm:pt modelId="{8F73A984-294B-4AB0-95CE-97E8D6EA96B5}" type="pres">
      <dgm:prSet presAssocID="{39CEC38F-3C06-496A-8CC0-AE79F45E2B0B}" presName="level3hierChild" presStyleCnt="0"/>
      <dgm:spPr/>
    </dgm:pt>
    <dgm:pt modelId="{9008E14A-69E2-4213-B1D8-3A5CAC0B490D}" type="pres">
      <dgm:prSet presAssocID="{4375AC8A-1CA6-435D-A080-21D72E42928E}" presName="conn2-1" presStyleLbl="parChTrans1D3" presStyleIdx="0" presStyleCnt="1"/>
      <dgm:spPr/>
    </dgm:pt>
    <dgm:pt modelId="{63E0BFCC-CA0E-468F-8AC4-332E21165B3E}" type="pres">
      <dgm:prSet presAssocID="{4375AC8A-1CA6-435D-A080-21D72E42928E}" presName="connTx" presStyleLbl="parChTrans1D3" presStyleIdx="0" presStyleCnt="1"/>
      <dgm:spPr/>
    </dgm:pt>
    <dgm:pt modelId="{59467A02-502A-47A9-AAE7-B3A31EE4B317}" type="pres">
      <dgm:prSet presAssocID="{3DBDBCD6-1B2F-4F5A-8860-211AEF0285F9}" presName="root2" presStyleCnt="0"/>
      <dgm:spPr/>
    </dgm:pt>
    <dgm:pt modelId="{95978266-A8E4-44CC-9CCF-12D2BB31EB20}" type="pres">
      <dgm:prSet presAssocID="{3DBDBCD6-1B2F-4F5A-8860-211AEF0285F9}" presName="LevelTwoTextNode" presStyleLbl="node3" presStyleIdx="0" presStyleCnt="1">
        <dgm:presLayoutVars>
          <dgm:chPref val="3"/>
        </dgm:presLayoutVars>
      </dgm:prSet>
      <dgm:spPr/>
    </dgm:pt>
    <dgm:pt modelId="{BB05BA6C-58FB-4DBA-89AE-83ACA6069BC8}" type="pres">
      <dgm:prSet presAssocID="{3DBDBCD6-1B2F-4F5A-8860-211AEF0285F9}" presName="level3hierChild" presStyleCnt="0"/>
      <dgm:spPr/>
    </dgm:pt>
  </dgm:ptLst>
  <dgm:cxnLst>
    <dgm:cxn modelId="{638FF61F-D238-4EFF-9991-95D2671C9B68}" type="presOf" srcId="{39CEC38F-3C06-496A-8CC0-AE79F45E2B0B}" destId="{F34C9C7C-D083-48B5-8BE7-039FDF0EF62C}" srcOrd="0" destOrd="0" presId="urn:microsoft.com/office/officeart/2005/8/layout/hierarchy2"/>
    <dgm:cxn modelId="{188E9C46-B8D5-44C0-A902-06F871BB660E}" type="presOf" srcId="{CC2ADF5C-4CEB-450F-87B2-910728B9090B}" destId="{601DCA3E-8448-479B-9166-CC5DF6A57A5A}" srcOrd="0" destOrd="0" presId="urn:microsoft.com/office/officeart/2005/8/layout/hierarchy2"/>
    <dgm:cxn modelId="{CCC9A86D-6566-400B-9E65-E4327CC3F906}" type="presOf" srcId="{4375AC8A-1CA6-435D-A080-21D72E42928E}" destId="{9008E14A-69E2-4213-B1D8-3A5CAC0B490D}" srcOrd="0" destOrd="0" presId="urn:microsoft.com/office/officeart/2005/8/layout/hierarchy2"/>
    <dgm:cxn modelId="{91F75574-E304-45F7-A847-6754DBC403B2}" srcId="{BFAF10F8-442C-4F7C-BE36-113BB25F7FFE}" destId="{EA8FBAAE-C14D-4DC0-821A-E40F4ABD3421}" srcOrd="0" destOrd="0" parTransId="{B99DE9F4-D252-4749-9D9D-DB7011A18BD0}" sibTransId="{1E1428FB-1D1F-40D8-8F8C-D7F87466AEF6}"/>
    <dgm:cxn modelId="{5EDACD75-5DAE-4D03-BE54-618B58906FA9}" srcId="{EA8FBAAE-C14D-4DC0-821A-E40F4ABD3421}" destId="{39CEC38F-3C06-496A-8CC0-AE79F45E2B0B}" srcOrd="0" destOrd="0" parTransId="{CC2ADF5C-4CEB-450F-87B2-910728B9090B}" sibTransId="{4ECCA3F7-BFF6-4D42-B6C3-538785922B1B}"/>
    <dgm:cxn modelId="{40F44F99-A678-425A-8846-012E2E0F8FD9}" type="presOf" srcId="{CC2ADF5C-4CEB-450F-87B2-910728B9090B}" destId="{170185DE-0AD6-4F20-855C-D0CAF3B095AC}" srcOrd="1" destOrd="0" presId="urn:microsoft.com/office/officeart/2005/8/layout/hierarchy2"/>
    <dgm:cxn modelId="{7F9A8EB5-C65A-4127-A2D8-E2BDF9DEB930}" type="presOf" srcId="{3DBDBCD6-1B2F-4F5A-8860-211AEF0285F9}" destId="{95978266-A8E4-44CC-9CCF-12D2BB31EB20}" srcOrd="0" destOrd="0" presId="urn:microsoft.com/office/officeart/2005/8/layout/hierarchy2"/>
    <dgm:cxn modelId="{6C659CCB-683E-410A-A49E-E3EEB1D992F0}" type="presOf" srcId="{4375AC8A-1CA6-435D-A080-21D72E42928E}" destId="{63E0BFCC-CA0E-468F-8AC4-332E21165B3E}" srcOrd="1" destOrd="0" presId="urn:microsoft.com/office/officeart/2005/8/layout/hierarchy2"/>
    <dgm:cxn modelId="{227326CD-9648-4D5D-A2F1-DAA492E8BD90}" type="presOf" srcId="{BFAF10F8-442C-4F7C-BE36-113BB25F7FFE}" destId="{C9B19C32-398B-476B-824F-79203013AE03}" srcOrd="0" destOrd="0" presId="urn:microsoft.com/office/officeart/2005/8/layout/hierarchy2"/>
    <dgm:cxn modelId="{5811DECD-BA17-41BE-835E-40EC844DA44E}" srcId="{39CEC38F-3C06-496A-8CC0-AE79F45E2B0B}" destId="{3DBDBCD6-1B2F-4F5A-8860-211AEF0285F9}" srcOrd="0" destOrd="0" parTransId="{4375AC8A-1CA6-435D-A080-21D72E42928E}" sibTransId="{EEED90E6-5902-467B-8119-6222ABA105F3}"/>
    <dgm:cxn modelId="{E339ECF4-94DD-42BD-8C43-76870423E72C}" type="presOf" srcId="{EA8FBAAE-C14D-4DC0-821A-E40F4ABD3421}" destId="{4B8F1BE8-5801-4A34-94C7-3EDE95B4D063}" srcOrd="0" destOrd="0" presId="urn:microsoft.com/office/officeart/2005/8/layout/hierarchy2"/>
    <dgm:cxn modelId="{FF07A328-F27D-4E1E-A07B-6E02B3EAC34B}" type="presParOf" srcId="{C9B19C32-398B-476B-824F-79203013AE03}" destId="{2F8E984C-AF9D-4B72-9C95-BB8E668FDF73}" srcOrd="0" destOrd="0" presId="urn:microsoft.com/office/officeart/2005/8/layout/hierarchy2"/>
    <dgm:cxn modelId="{01BE13B0-6B63-477E-9614-439F7F7D42F2}" type="presParOf" srcId="{2F8E984C-AF9D-4B72-9C95-BB8E668FDF73}" destId="{4B8F1BE8-5801-4A34-94C7-3EDE95B4D063}" srcOrd="0" destOrd="0" presId="urn:microsoft.com/office/officeart/2005/8/layout/hierarchy2"/>
    <dgm:cxn modelId="{DC5C34EA-953B-40B9-B7D2-2B9B524B56CF}" type="presParOf" srcId="{2F8E984C-AF9D-4B72-9C95-BB8E668FDF73}" destId="{17870F4C-BAC6-463D-87BF-9A724C421426}" srcOrd="1" destOrd="0" presId="urn:microsoft.com/office/officeart/2005/8/layout/hierarchy2"/>
    <dgm:cxn modelId="{340A7BA5-4D6D-494E-AFAB-A78AACAF675F}" type="presParOf" srcId="{17870F4C-BAC6-463D-87BF-9A724C421426}" destId="{601DCA3E-8448-479B-9166-CC5DF6A57A5A}" srcOrd="0" destOrd="0" presId="urn:microsoft.com/office/officeart/2005/8/layout/hierarchy2"/>
    <dgm:cxn modelId="{1F0A632B-4809-4F93-B981-E66630F46334}" type="presParOf" srcId="{601DCA3E-8448-479B-9166-CC5DF6A57A5A}" destId="{170185DE-0AD6-4F20-855C-D0CAF3B095AC}" srcOrd="0" destOrd="0" presId="urn:microsoft.com/office/officeart/2005/8/layout/hierarchy2"/>
    <dgm:cxn modelId="{6A20ED01-5C0C-4A87-929D-7ACB21A817BB}" type="presParOf" srcId="{17870F4C-BAC6-463D-87BF-9A724C421426}" destId="{A05C5596-EA9A-449E-9517-59331E7D8996}" srcOrd="1" destOrd="0" presId="urn:microsoft.com/office/officeart/2005/8/layout/hierarchy2"/>
    <dgm:cxn modelId="{6C55E8D5-10D6-4A0B-BCCC-6414EF5C28E1}" type="presParOf" srcId="{A05C5596-EA9A-449E-9517-59331E7D8996}" destId="{F34C9C7C-D083-48B5-8BE7-039FDF0EF62C}" srcOrd="0" destOrd="0" presId="urn:microsoft.com/office/officeart/2005/8/layout/hierarchy2"/>
    <dgm:cxn modelId="{E2A8CBB3-037E-4F64-954E-7579F8E65164}" type="presParOf" srcId="{A05C5596-EA9A-449E-9517-59331E7D8996}" destId="{8F73A984-294B-4AB0-95CE-97E8D6EA96B5}" srcOrd="1" destOrd="0" presId="urn:microsoft.com/office/officeart/2005/8/layout/hierarchy2"/>
    <dgm:cxn modelId="{64AD2BE4-AAE3-4547-993D-3277E8DCAC83}" type="presParOf" srcId="{8F73A984-294B-4AB0-95CE-97E8D6EA96B5}" destId="{9008E14A-69E2-4213-B1D8-3A5CAC0B490D}" srcOrd="0" destOrd="0" presId="urn:microsoft.com/office/officeart/2005/8/layout/hierarchy2"/>
    <dgm:cxn modelId="{26C6F4D7-7F2D-462A-8BAB-3375DF31A90F}" type="presParOf" srcId="{9008E14A-69E2-4213-B1D8-3A5CAC0B490D}" destId="{63E0BFCC-CA0E-468F-8AC4-332E21165B3E}" srcOrd="0" destOrd="0" presId="urn:microsoft.com/office/officeart/2005/8/layout/hierarchy2"/>
    <dgm:cxn modelId="{F9E37430-1A5A-4448-90AC-45480A1544A4}" type="presParOf" srcId="{8F73A984-294B-4AB0-95CE-97E8D6EA96B5}" destId="{59467A02-502A-47A9-AAE7-B3A31EE4B317}" srcOrd="1" destOrd="0" presId="urn:microsoft.com/office/officeart/2005/8/layout/hierarchy2"/>
    <dgm:cxn modelId="{D6F5953C-44B8-4ED5-9140-1EF4A520A5D2}" type="presParOf" srcId="{59467A02-502A-47A9-AAE7-B3A31EE4B317}" destId="{95978266-A8E4-44CC-9CCF-12D2BB31EB20}" srcOrd="0" destOrd="0" presId="urn:microsoft.com/office/officeart/2005/8/layout/hierarchy2"/>
    <dgm:cxn modelId="{04260116-E818-4285-802D-A2E45F3711D0}" type="presParOf" srcId="{59467A02-502A-47A9-AAE7-B3A31EE4B317}" destId="{BB05BA6C-58FB-4DBA-89AE-83ACA6069BC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208D99-D94A-41DE-9593-8C29BFF34385}" type="doc">
      <dgm:prSet loTypeId="urn:microsoft.com/office/officeart/2005/8/layout/radial4" loCatId="relationship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75C497F-51F4-4813-A54F-43F1492E0113}">
      <dgm:prSet phldrT="[Text]"/>
      <dgm:spPr/>
      <dgm:t>
        <a:bodyPr/>
        <a:lstStyle/>
        <a:p>
          <a:r>
            <a:rPr lang="en-IN" dirty="0"/>
            <a:t>SOC</a:t>
          </a:r>
        </a:p>
      </dgm:t>
    </dgm:pt>
    <dgm:pt modelId="{71AB8E83-9746-4AED-9664-A9304DC2640F}" type="parTrans" cxnId="{51042F7D-B8DC-49B6-BFFE-BC4FE8C835D4}">
      <dgm:prSet/>
      <dgm:spPr/>
      <dgm:t>
        <a:bodyPr/>
        <a:lstStyle/>
        <a:p>
          <a:endParaRPr lang="en-IN"/>
        </a:p>
      </dgm:t>
    </dgm:pt>
    <dgm:pt modelId="{A5E348CA-6E74-437F-A0BC-43998DCC3E98}" type="sibTrans" cxnId="{51042F7D-B8DC-49B6-BFFE-BC4FE8C835D4}">
      <dgm:prSet/>
      <dgm:spPr/>
      <dgm:t>
        <a:bodyPr/>
        <a:lstStyle/>
        <a:p>
          <a:endParaRPr lang="en-IN"/>
        </a:p>
      </dgm:t>
    </dgm:pt>
    <dgm:pt modelId="{F0593933-74BD-4EA9-BE69-EAC53A6BB7BE}">
      <dgm:prSet phldrT="[Text]"/>
      <dgm:spPr/>
      <dgm:t>
        <a:bodyPr/>
        <a:lstStyle/>
        <a:p>
          <a:r>
            <a:rPr lang="en-IN" dirty="0"/>
            <a:t>Current</a:t>
          </a:r>
        </a:p>
      </dgm:t>
    </dgm:pt>
    <dgm:pt modelId="{E2D87034-3CAF-43F5-88EF-658CBCF98D9F}" type="parTrans" cxnId="{21ADFADE-7940-45F5-A17D-46B53ED10923}">
      <dgm:prSet/>
      <dgm:spPr/>
      <dgm:t>
        <a:bodyPr/>
        <a:lstStyle/>
        <a:p>
          <a:endParaRPr lang="en-IN"/>
        </a:p>
      </dgm:t>
    </dgm:pt>
    <dgm:pt modelId="{426279AA-8CE0-4F7B-8110-88804BBB9070}" type="sibTrans" cxnId="{21ADFADE-7940-45F5-A17D-46B53ED10923}">
      <dgm:prSet/>
      <dgm:spPr/>
      <dgm:t>
        <a:bodyPr/>
        <a:lstStyle/>
        <a:p>
          <a:endParaRPr lang="en-IN"/>
        </a:p>
      </dgm:t>
    </dgm:pt>
    <dgm:pt modelId="{E102EC4C-55B9-4F61-9A49-36F6D935883E}">
      <dgm:prSet phldrT="[Text]"/>
      <dgm:spPr/>
      <dgm:t>
        <a:bodyPr/>
        <a:lstStyle/>
        <a:p>
          <a:r>
            <a:rPr lang="en-IN" dirty="0"/>
            <a:t>Temperature</a:t>
          </a:r>
        </a:p>
      </dgm:t>
    </dgm:pt>
    <dgm:pt modelId="{D56A3388-A06F-4141-A0BF-EFCFE854372D}" type="parTrans" cxnId="{7E45D8CB-4184-4304-9B5B-A4A0260438B9}">
      <dgm:prSet/>
      <dgm:spPr/>
      <dgm:t>
        <a:bodyPr/>
        <a:lstStyle/>
        <a:p>
          <a:endParaRPr lang="en-IN"/>
        </a:p>
      </dgm:t>
    </dgm:pt>
    <dgm:pt modelId="{6076A411-E4DD-481A-8E55-71DEF3F6EB4F}" type="sibTrans" cxnId="{7E45D8CB-4184-4304-9B5B-A4A0260438B9}">
      <dgm:prSet/>
      <dgm:spPr/>
      <dgm:t>
        <a:bodyPr/>
        <a:lstStyle/>
        <a:p>
          <a:endParaRPr lang="en-IN"/>
        </a:p>
      </dgm:t>
    </dgm:pt>
    <dgm:pt modelId="{2A8A5332-519A-4E6B-83E5-48CDDD13581C}">
      <dgm:prSet phldrT="[Text]"/>
      <dgm:spPr/>
      <dgm:t>
        <a:bodyPr/>
        <a:lstStyle/>
        <a:p>
          <a:r>
            <a:rPr lang="en-IN" dirty="0"/>
            <a:t>Voltage</a:t>
          </a:r>
        </a:p>
      </dgm:t>
    </dgm:pt>
    <dgm:pt modelId="{0A1E33A5-8976-4AAE-A2C5-93130E3AE025}" type="parTrans" cxnId="{89992E1C-B9E5-4B3F-A609-CB5863FAD22A}">
      <dgm:prSet/>
      <dgm:spPr/>
      <dgm:t>
        <a:bodyPr/>
        <a:lstStyle/>
        <a:p>
          <a:endParaRPr lang="en-IN"/>
        </a:p>
      </dgm:t>
    </dgm:pt>
    <dgm:pt modelId="{001EA74C-A9D0-4BC3-988F-38C3DA249791}" type="sibTrans" cxnId="{89992E1C-B9E5-4B3F-A609-CB5863FAD22A}">
      <dgm:prSet/>
      <dgm:spPr/>
      <dgm:t>
        <a:bodyPr/>
        <a:lstStyle/>
        <a:p>
          <a:endParaRPr lang="en-IN"/>
        </a:p>
      </dgm:t>
    </dgm:pt>
    <dgm:pt modelId="{23CBDB42-F319-406B-AE92-92D27EDAD6C6}" type="pres">
      <dgm:prSet presAssocID="{A1208D99-D94A-41DE-9593-8C29BFF3438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400F8F9-391A-422B-AE19-F524A96BF1C4}" type="pres">
      <dgm:prSet presAssocID="{575C497F-51F4-4813-A54F-43F1492E0113}" presName="centerShape" presStyleLbl="node0" presStyleIdx="0" presStyleCnt="1"/>
      <dgm:spPr/>
    </dgm:pt>
    <dgm:pt modelId="{E6D949D8-9B22-446D-AD9E-A1C20EA1C79A}" type="pres">
      <dgm:prSet presAssocID="{E2D87034-3CAF-43F5-88EF-658CBCF98D9F}" presName="parTrans" presStyleLbl="bgSibTrans2D1" presStyleIdx="0" presStyleCnt="3"/>
      <dgm:spPr/>
    </dgm:pt>
    <dgm:pt modelId="{8644787E-5583-4B36-9C35-F206C0FD7B5A}" type="pres">
      <dgm:prSet presAssocID="{F0593933-74BD-4EA9-BE69-EAC53A6BB7BE}" presName="node" presStyleLbl="node1" presStyleIdx="0" presStyleCnt="3">
        <dgm:presLayoutVars>
          <dgm:bulletEnabled val="1"/>
        </dgm:presLayoutVars>
      </dgm:prSet>
      <dgm:spPr/>
    </dgm:pt>
    <dgm:pt modelId="{BD1ED0C2-DF2E-4B55-BBF6-B6D4371069E6}" type="pres">
      <dgm:prSet presAssocID="{0A1E33A5-8976-4AAE-A2C5-93130E3AE025}" presName="parTrans" presStyleLbl="bgSibTrans2D1" presStyleIdx="1" presStyleCnt="3"/>
      <dgm:spPr/>
    </dgm:pt>
    <dgm:pt modelId="{FC9270A9-E516-4A0E-912E-07CBFF9C6EF9}" type="pres">
      <dgm:prSet presAssocID="{2A8A5332-519A-4E6B-83E5-48CDDD13581C}" presName="node" presStyleLbl="node1" presStyleIdx="1" presStyleCnt="3">
        <dgm:presLayoutVars>
          <dgm:bulletEnabled val="1"/>
        </dgm:presLayoutVars>
      </dgm:prSet>
      <dgm:spPr/>
    </dgm:pt>
    <dgm:pt modelId="{31145E1C-8C54-4090-B1DA-EC3DD9C066BB}" type="pres">
      <dgm:prSet presAssocID="{D56A3388-A06F-4141-A0BF-EFCFE854372D}" presName="parTrans" presStyleLbl="bgSibTrans2D1" presStyleIdx="2" presStyleCnt="3"/>
      <dgm:spPr/>
    </dgm:pt>
    <dgm:pt modelId="{E274DC54-6307-45CD-8EF2-BB439965A450}" type="pres">
      <dgm:prSet presAssocID="{E102EC4C-55B9-4F61-9A49-36F6D935883E}" presName="node" presStyleLbl="node1" presStyleIdx="2" presStyleCnt="3">
        <dgm:presLayoutVars>
          <dgm:bulletEnabled val="1"/>
        </dgm:presLayoutVars>
      </dgm:prSet>
      <dgm:spPr/>
    </dgm:pt>
  </dgm:ptLst>
  <dgm:cxnLst>
    <dgm:cxn modelId="{89992E1C-B9E5-4B3F-A609-CB5863FAD22A}" srcId="{575C497F-51F4-4813-A54F-43F1492E0113}" destId="{2A8A5332-519A-4E6B-83E5-48CDDD13581C}" srcOrd="1" destOrd="0" parTransId="{0A1E33A5-8976-4AAE-A2C5-93130E3AE025}" sibTransId="{001EA74C-A9D0-4BC3-988F-38C3DA249791}"/>
    <dgm:cxn modelId="{5633421E-D266-45D6-996A-8942223FE694}" type="presOf" srcId="{575C497F-51F4-4813-A54F-43F1492E0113}" destId="{0400F8F9-391A-422B-AE19-F524A96BF1C4}" srcOrd="0" destOrd="0" presId="urn:microsoft.com/office/officeart/2005/8/layout/radial4"/>
    <dgm:cxn modelId="{FC21BB3A-CDED-4582-AA71-7A94A34046A3}" type="presOf" srcId="{D56A3388-A06F-4141-A0BF-EFCFE854372D}" destId="{31145E1C-8C54-4090-B1DA-EC3DD9C066BB}" srcOrd="0" destOrd="0" presId="urn:microsoft.com/office/officeart/2005/8/layout/radial4"/>
    <dgm:cxn modelId="{C5E91744-AE50-4C8A-B927-425705CDE928}" type="presOf" srcId="{E2D87034-3CAF-43F5-88EF-658CBCF98D9F}" destId="{E6D949D8-9B22-446D-AD9E-A1C20EA1C79A}" srcOrd="0" destOrd="0" presId="urn:microsoft.com/office/officeart/2005/8/layout/radial4"/>
    <dgm:cxn modelId="{51042F7D-B8DC-49B6-BFFE-BC4FE8C835D4}" srcId="{A1208D99-D94A-41DE-9593-8C29BFF34385}" destId="{575C497F-51F4-4813-A54F-43F1492E0113}" srcOrd="0" destOrd="0" parTransId="{71AB8E83-9746-4AED-9664-A9304DC2640F}" sibTransId="{A5E348CA-6E74-437F-A0BC-43998DCC3E98}"/>
    <dgm:cxn modelId="{0ADE10AC-CA5F-48E5-8058-E219E02EAEC1}" type="presOf" srcId="{E102EC4C-55B9-4F61-9A49-36F6D935883E}" destId="{E274DC54-6307-45CD-8EF2-BB439965A450}" srcOrd="0" destOrd="0" presId="urn:microsoft.com/office/officeart/2005/8/layout/radial4"/>
    <dgm:cxn modelId="{832315C0-0B7E-4749-8D63-FEC11DE07276}" type="presOf" srcId="{A1208D99-D94A-41DE-9593-8C29BFF34385}" destId="{23CBDB42-F319-406B-AE92-92D27EDAD6C6}" srcOrd="0" destOrd="0" presId="urn:microsoft.com/office/officeart/2005/8/layout/radial4"/>
    <dgm:cxn modelId="{7E45D8CB-4184-4304-9B5B-A4A0260438B9}" srcId="{575C497F-51F4-4813-A54F-43F1492E0113}" destId="{E102EC4C-55B9-4F61-9A49-36F6D935883E}" srcOrd="2" destOrd="0" parTransId="{D56A3388-A06F-4141-A0BF-EFCFE854372D}" sibTransId="{6076A411-E4DD-481A-8E55-71DEF3F6EB4F}"/>
    <dgm:cxn modelId="{853265CD-3D9E-4AC6-B2A5-A42AEAD22106}" type="presOf" srcId="{2A8A5332-519A-4E6B-83E5-48CDDD13581C}" destId="{FC9270A9-E516-4A0E-912E-07CBFF9C6EF9}" srcOrd="0" destOrd="0" presId="urn:microsoft.com/office/officeart/2005/8/layout/radial4"/>
    <dgm:cxn modelId="{583574D1-5FA8-4A4B-82AD-4517FC44BABC}" type="presOf" srcId="{F0593933-74BD-4EA9-BE69-EAC53A6BB7BE}" destId="{8644787E-5583-4B36-9C35-F206C0FD7B5A}" srcOrd="0" destOrd="0" presId="urn:microsoft.com/office/officeart/2005/8/layout/radial4"/>
    <dgm:cxn modelId="{E4A36AD9-ED69-42D6-B6CD-909006C03839}" type="presOf" srcId="{0A1E33A5-8976-4AAE-A2C5-93130E3AE025}" destId="{BD1ED0C2-DF2E-4B55-BBF6-B6D4371069E6}" srcOrd="0" destOrd="0" presId="urn:microsoft.com/office/officeart/2005/8/layout/radial4"/>
    <dgm:cxn modelId="{21ADFADE-7940-45F5-A17D-46B53ED10923}" srcId="{575C497F-51F4-4813-A54F-43F1492E0113}" destId="{F0593933-74BD-4EA9-BE69-EAC53A6BB7BE}" srcOrd="0" destOrd="0" parTransId="{E2D87034-3CAF-43F5-88EF-658CBCF98D9F}" sibTransId="{426279AA-8CE0-4F7B-8110-88804BBB9070}"/>
    <dgm:cxn modelId="{44D0DF69-6E14-4AA5-AE19-6FFD46575AA9}" type="presParOf" srcId="{23CBDB42-F319-406B-AE92-92D27EDAD6C6}" destId="{0400F8F9-391A-422B-AE19-F524A96BF1C4}" srcOrd="0" destOrd="0" presId="urn:microsoft.com/office/officeart/2005/8/layout/radial4"/>
    <dgm:cxn modelId="{8CCFA3CF-F75A-413E-8419-9A8894E41D24}" type="presParOf" srcId="{23CBDB42-F319-406B-AE92-92D27EDAD6C6}" destId="{E6D949D8-9B22-446D-AD9E-A1C20EA1C79A}" srcOrd="1" destOrd="0" presId="urn:microsoft.com/office/officeart/2005/8/layout/radial4"/>
    <dgm:cxn modelId="{AAF6A537-1267-48E0-9798-1A7199CAB97B}" type="presParOf" srcId="{23CBDB42-F319-406B-AE92-92D27EDAD6C6}" destId="{8644787E-5583-4B36-9C35-F206C0FD7B5A}" srcOrd="2" destOrd="0" presId="urn:microsoft.com/office/officeart/2005/8/layout/radial4"/>
    <dgm:cxn modelId="{34234699-0FD8-4523-8B24-1BE3F4C064BE}" type="presParOf" srcId="{23CBDB42-F319-406B-AE92-92D27EDAD6C6}" destId="{BD1ED0C2-DF2E-4B55-BBF6-B6D4371069E6}" srcOrd="3" destOrd="0" presId="urn:microsoft.com/office/officeart/2005/8/layout/radial4"/>
    <dgm:cxn modelId="{DFCC5F57-908B-43BA-9D28-038E971739B7}" type="presParOf" srcId="{23CBDB42-F319-406B-AE92-92D27EDAD6C6}" destId="{FC9270A9-E516-4A0E-912E-07CBFF9C6EF9}" srcOrd="4" destOrd="0" presId="urn:microsoft.com/office/officeart/2005/8/layout/radial4"/>
    <dgm:cxn modelId="{CC33298B-E95F-4985-87EE-FC6F425EE568}" type="presParOf" srcId="{23CBDB42-F319-406B-AE92-92D27EDAD6C6}" destId="{31145E1C-8C54-4090-B1DA-EC3DD9C066BB}" srcOrd="5" destOrd="0" presId="urn:microsoft.com/office/officeart/2005/8/layout/radial4"/>
    <dgm:cxn modelId="{4D171FB4-0864-4FAB-8B68-287CDDF6132B}" type="presParOf" srcId="{23CBDB42-F319-406B-AE92-92D27EDAD6C6}" destId="{E274DC54-6307-45CD-8EF2-BB439965A45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C2E20-81A1-4010-A558-69AEFF3DC374}">
      <dsp:nvSpPr>
        <dsp:cNvPr id="0" name=""/>
        <dsp:cNvSpPr/>
      </dsp:nvSpPr>
      <dsp:spPr>
        <a:xfrm>
          <a:off x="879" y="932335"/>
          <a:ext cx="2210006" cy="853062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AAA4E1-4E85-42A2-8BC1-EC1A767769B5}">
      <dsp:nvSpPr>
        <dsp:cNvPr id="0" name=""/>
        <dsp:cNvSpPr/>
      </dsp:nvSpPr>
      <dsp:spPr>
        <a:xfrm>
          <a:off x="590214" y="1145601"/>
          <a:ext cx="1866227" cy="85306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Historic Data</a:t>
          </a:r>
        </a:p>
      </dsp:txBody>
      <dsp:txXfrm>
        <a:off x="615199" y="1170586"/>
        <a:ext cx="1816257" cy="803092"/>
      </dsp:txXfrm>
    </dsp:sp>
    <dsp:sp modelId="{45C71306-83E2-400D-A76F-8186D1CB1CC6}">
      <dsp:nvSpPr>
        <dsp:cNvPr id="0" name=""/>
        <dsp:cNvSpPr/>
      </dsp:nvSpPr>
      <dsp:spPr>
        <a:xfrm>
          <a:off x="2525198" y="932335"/>
          <a:ext cx="2210006" cy="853062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9200DE-359B-435E-B94D-B1BBF5E1A854}">
      <dsp:nvSpPr>
        <dsp:cNvPr id="0" name=""/>
        <dsp:cNvSpPr/>
      </dsp:nvSpPr>
      <dsp:spPr>
        <a:xfrm>
          <a:off x="3114533" y="1145601"/>
          <a:ext cx="1866227" cy="853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Algorithm</a:t>
          </a:r>
        </a:p>
      </dsp:txBody>
      <dsp:txXfrm>
        <a:off x="3139518" y="1170586"/>
        <a:ext cx="1816257" cy="803092"/>
      </dsp:txXfrm>
    </dsp:sp>
    <dsp:sp modelId="{7AAEF7E3-BA0C-4805-AB1F-2C6EC04D6F12}">
      <dsp:nvSpPr>
        <dsp:cNvPr id="0" name=""/>
        <dsp:cNvSpPr/>
      </dsp:nvSpPr>
      <dsp:spPr>
        <a:xfrm>
          <a:off x="5049516" y="932335"/>
          <a:ext cx="2210006" cy="853062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006F41-A4EC-44C8-B6CE-2EAC8E3508A1}">
      <dsp:nvSpPr>
        <dsp:cNvPr id="0" name=""/>
        <dsp:cNvSpPr/>
      </dsp:nvSpPr>
      <dsp:spPr>
        <a:xfrm>
          <a:off x="5638851" y="1145601"/>
          <a:ext cx="1866227" cy="8530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Driven Insights</a:t>
          </a:r>
        </a:p>
      </dsp:txBody>
      <dsp:txXfrm>
        <a:off x="5663836" y="1170586"/>
        <a:ext cx="1816257" cy="803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39CB9-18CE-4B18-AF8D-B3E72FF3CE92}">
      <dsp:nvSpPr>
        <dsp:cNvPr id="0" name=""/>
        <dsp:cNvSpPr/>
      </dsp:nvSpPr>
      <dsp:spPr>
        <a:xfrm>
          <a:off x="0" y="178235"/>
          <a:ext cx="4172769" cy="503685"/>
        </a:xfrm>
        <a:prstGeom prst="round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Wingdings" panose="05000000000000000000" pitchFamily="2" charset="2"/>
            <a:buNone/>
          </a:pPr>
          <a:r>
            <a:rPr lang="en-IN" sz="2100" kern="1200" dirty="0"/>
            <a:t>Electrical Equivalent Circuit Model</a:t>
          </a:r>
        </a:p>
      </dsp:txBody>
      <dsp:txXfrm>
        <a:off x="24588" y="202823"/>
        <a:ext cx="4123593" cy="454509"/>
      </dsp:txXfrm>
    </dsp:sp>
    <dsp:sp modelId="{4349EA11-B5FF-43FC-8A98-42BC4970A438}">
      <dsp:nvSpPr>
        <dsp:cNvPr id="0" name=""/>
        <dsp:cNvSpPr/>
      </dsp:nvSpPr>
      <dsp:spPr>
        <a:xfrm>
          <a:off x="0" y="742400"/>
          <a:ext cx="4172769" cy="503685"/>
        </a:xfrm>
        <a:prstGeom prst="round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Electrochemical Impendence Model</a:t>
          </a:r>
          <a:endParaRPr kumimoji="0" lang="en-IN" sz="2100" b="0" i="0" u="none" strike="noStrike" kern="1200" cap="none" spc="0" normalizeH="0" baseline="0" noProof="0" dirty="0">
            <a:ln/>
            <a:effectLst/>
            <a:uLnTx/>
            <a:uFillTx/>
            <a:latin typeface="Calibri" panose="020F0502020204030204"/>
            <a:ea typeface="+mn-ea"/>
            <a:cs typeface="+mn-cs"/>
          </a:endParaRPr>
        </a:p>
      </dsp:txBody>
      <dsp:txXfrm>
        <a:off x="24588" y="766988"/>
        <a:ext cx="4123593" cy="454509"/>
      </dsp:txXfrm>
    </dsp:sp>
    <dsp:sp modelId="{469DB399-A433-458C-A236-CAA8AAFFCE30}">
      <dsp:nvSpPr>
        <dsp:cNvPr id="0" name=""/>
        <dsp:cNvSpPr/>
      </dsp:nvSpPr>
      <dsp:spPr>
        <a:xfrm>
          <a:off x="0" y="1306565"/>
          <a:ext cx="4172769" cy="503685"/>
        </a:xfrm>
        <a:prstGeom prst="round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2100" b="0" i="0" u="none" strike="noStrike" kern="1200" cap="none" spc="0" normalizeH="0" baseline="0" noProof="0" dirty="0">
              <a:ln/>
              <a:effectLst/>
              <a:uLnTx/>
              <a:uFillTx/>
              <a:latin typeface="Calibri" panose="020F0502020204030204"/>
              <a:ea typeface="+mn-ea"/>
              <a:cs typeface="+mn-cs"/>
            </a:rPr>
            <a:t>Electro Thermal Model</a:t>
          </a:r>
        </a:p>
      </dsp:txBody>
      <dsp:txXfrm>
        <a:off x="24588" y="1331153"/>
        <a:ext cx="4123593" cy="454509"/>
      </dsp:txXfrm>
    </dsp:sp>
    <dsp:sp modelId="{796E6658-0FF7-487C-BC77-CDC2DF63A6DC}">
      <dsp:nvSpPr>
        <dsp:cNvPr id="0" name=""/>
        <dsp:cNvSpPr/>
      </dsp:nvSpPr>
      <dsp:spPr>
        <a:xfrm>
          <a:off x="0" y="1870730"/>
          <a:ext cx="4172769" cy="503685"/>
        </a:xfrm>
        <a:prstGeom prst="roundRect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IN" sz="2100" b="0" i="0" u="none" strike="noStrike" kern="1200" cap="none" spc="0" normalizeH="0" baseline="0" noProof="0" dirty="0">
              <a:ln/>
              <a:effectLst/>
              <a:uLnTx/>
              <a:uFillTx/>
              <a:latin typeface="Calibri" panose="020F0502020204030204"/>
              <a:ea typeface="+mn-ea"/>
              <a:cs typeface="+mn-cs"/>
            </a:rPr>
            <a:t>Data Driven Model </a:t>
          </a:r>
        </a:p>
      </dsp:txBody>
      <dsp:txXfrm>
        <a:off x="24588" y="1895318"/>
        <a:ext cx="4123593" cy="454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15B81-8206-4E1E-A7E2-F8A1501D2911}">
      <dsp:nvSpPr>
        <dsp:cNvPr id="0" name=""/>
        <dsp:cNvSpPr/>
      </dsp:nvSpPr>
      <dsp:spPr>
        <a:xfrm>
          <a:off x="9900356" y="2266197"/>
          <a:ext cx="175650" cy="53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660"/>
              </a:lnTo>
              <a:lnTo>
                <a:pt x="175650" y="538660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</dsp:sp>
    <dsp:sp modelId="{C133B5AF-D6F2-4F66-B9FE-D71D0FC0E126}">
      <dsp:nvSpPr>
        <dsp:cNvPr id="0" name=""/>
        <dsp:cNvSpPr/>
      </dsp:nvSpPr>
      <dsp:spPr>
        <a:xfrm>
          <a:off x="9660300" y="1434787"/>
          <a:ext cx="708455" cy="24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55"/>
              </a:lnTo>
              <a:lnTo>
                <a:pt x="708455" y="122955"/>
              </a:lnTo>
              <a:lnTo>
                <a:pt x="708455" y="24591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9CE7E1-489D-46B8-827D-642F39371E78}">
      <dsp:nvSpPr>
        <dsp:cNvPr id="0" name=""/>
        <dsp:cNvSpPr/>
      </dsp:nvSpPr>
      <dsp:spPr>
        <a:xfrm>
          <a:off x="8483445" y="2266197"/>
          <a:ext cx="175650" cy="53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660"/>
              </a:lnTo>
              <a:lnTo>
                <a:pt x="175650" y="538660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</dsp:sp>
    <dsp:sp modelId="{EEF26871-A77B-4A11-A1E4-6E76A3DDBE14}">
      <dsp:nvSpPr>
        <dsp:cNvPr id="0" name=""/>
        <dsp:cNvSpPr/>
      </dsp:nvSpPr>
      <dsp:spPr>
        <a:xfrm>
          <a:off x="8951845" y="1434787"/>
          <a:ext cx="708455" cy="245910"/>
        </a:xfrm>
        <a:custGeom>
          <a:avLst/>
          <a:gdLst/>
          <a:ahLst/>
          <a:cxnLst/>
          <a:rect l="0" t="0" r="0" b="0"/>
          <a:pathLst>
            <a:path>
              <a:moveTo>
                <a:pt x="708455" y="0"/>
              </a:moveTo>
              <a:lnTo>
                <a:pt x="708455" y="122955"/>
              </a:lnTo>
              <a:lnTo>
                <a:pt x="0" y="122955"/>
              </a:lnTo>
              <a:lnTo>
                <a:pt x="0" y="24591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DBA82-FC8A-409E-ACB9-A79B9CF62406}">
      <dsp:nvSpPr>
        <dsp:cNvPr id="0" name=""/>
        <dsp:cNvSpPr/>
      </dsp:nvSpPr>
      <dsp:spPr>
        <a:xfrm>
          <a:off x="5203913" y="589154"/>
          <a:ext cx="4456387" cy="24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55"/>
              </a:lnTo>
              <a:lnTo>
                <a:pt x="4456387" y="122955"/>
              </a:lnTo>
              <a:lnTo>
                <a:pt x="4456387" y="2459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9F79E-759C-4A70-99DD-E8566C98CF7E}">
      <dsp:nvSpPr>
        <dsp:cNvPr id="0" name=""/>
        <dsp:cNvSpPr/>
      </dsp:nvSpPr>
      <dsp:spPr>
        <a:xfrm>
          <a:off x="6730377" y="1476720"/>
          <a:ext cx="219056" cy="3864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4302"/>
              </a:lnTo>
              <a:lnTo>
                <a:pt x="219056" y="38643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EAE8FE-ED8B-4593-A87A-C82C9B63875F}">
      <dsp:nvSpPr>
        <dsp:cNvPr id="0" name=""/>
        <dsp:cNvSpPr/>
      </dsp:nvSpPr>
      <dsp:spPr>
        <a:xfrm>
          <a:off x="6730377" y="1476720"/>
          <a:ext cx="219056" cy="3032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2892"/>
              </a:lnTo>
              <a:lnTo>
                <a:pt x="219056" y="303289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9457E-44F7-4493-BAD8-8DB17C0AF416}">
      <dsp:nvSpPr>
        <dsp:cNvPr id="0" name=""/>
        <dsp:cNvSpPr/>
      </dsp:nvSpPr>
      <dsp:spPr>
        <a:xfrm>
          <a:off x="6730377" y="1476720"/>
          <a:ext cx="219056" cy="2201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1481"/>
              </a:lnTo>
              <a:lnTo>
                <a:pt x="219056" y="22014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28D1-A045-4B68-9950-73432938369B}">
      <dsp:nvSpPr>
        <dsp:cNvPr id="0" name=""/>
        <dsp:cNvSpPr/>
      </dsp:nvSpPr>
      <dsp:spPr>
        <a:xfrm>
          <a:off x="6730377" y="1476720"/>
          <a:ext cx="219056" cy="137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0071"/>
              </a:lnTo>
              <a:lnTo>
                <a:pt x="219056" y="137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7561E-106D-444D-89E4-AD349B6EF9F1}">
      <dsp:nvSpPr>
        <dsp:cNvPr id="0" name=""/>
        <dsp:cNvSpPr/>
      </dsp:nvSpPr>
      <dsp:spPr>
        <a:xfrm>
          <a:off x="6730377" y="1476720"/>
          <a:ext cx="219056" cy="53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660"/>
              </a:lnTo>
              <a:lnTo>
                <a:pt x="219056" y="538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4EA19-5F14-43A0-8EB4-78E3CAB56A34}">
      <dsp:nvSpPr>
        <dsp:cNvPr id="0" name=""/>
        <dsp:cNvSpPr/>
      </dsp:nvSpPr>
      <dsp:spPr>
        <a:xfrm>
          <a:off x="5203913" y="589154"/>
          <a:ext cx="2110614" cy="24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55"/>
              </a:lnTo>
              <a:lnTo>
                <a:pt x="2110614" y="122955"/>
              </a:lnTo>
              <a:lnTo>
                <a:pt x="2110614" y="2459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E92F13-DE0C-4100-8AD5-47D80AD3861D}">
      <dsp:nvSpPr>
        <dsp:cNvPr id="0" name=""/>
        <dsp:cNvSpPr/>
      </dsp:nvSpPr>
      <dsp:spPr>
        <a:xfrm>
          <a:off x="5102171" y="1442018"/>
          <a:ext cx="206042" cy="2201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1481"/>
              </a:lnTo>
              <a:lnTo>
                <a:pt x="206042" y="22014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9B8FA8-C970-496A-8751-39130D732553}">
      <dsp:nvSpPr>
        <dsp:cNvPr id="0" name=""/>
        <dsp:cNvSpPr/>
      </dsp:nvSpPr>
      <dsp:spPr>
        <a:xfrm>
          <a:off x="5102171" y="1442018"/>
          <a:ext cx="206042" cy="137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0071"/>
              </a:lnTo>
              <a:lnTo>
                <a:pt x="206042" y="137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625B7-4D0E-4088-865A-64D148A2CCC3}">
      <dsp:nvSpPr>
        <dsp:cNvPr id="0" name=""/>
        <dsp:cNvSpPr/>
      </dsp:nvSpPr>
      <dsp:spPr>
        <a:xfrm>
          <a:off x="5102171" y="1442018"/>
          <a:ext cx="206042" cy="53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660"/>
              </a:lnTo>
              <a:lnTo>
                <a:pt x="206042" y="538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AAA46-E841-46B5-BD60-0E796DC2E97A}">
      <dsp:nvSpPr>
        <dsp:cNvPr id="0" name=""/>
        <dsp:cNvSpPr/>
      </dsp:nvSpPr>
      <dsp:spPr>
        <a:xfrm>
          <a:off x="5203913" y="589154"/>
          <a:ext cx="447705" cy="24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55"/>
              </a:lnTo>
              <a:lnTo>
                <a:pt x="447705" y="122955"/>
              </a:lnTo>
              <a:lnTo>
                <a:pt x="447705" y="2459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AADC1-9B26-49BC-A7BF-D56F4AABA858}">
      <dsp:nvSpPr>
        <dsp:cNvPr id="0" name=""/>
        <dsp:cNvSpPr/>
      </dsp:nvSpPr>
      <dsp:spPr>
        <a:xfrm>
          <a:off x="3435786" y="1424663"/>
          <a:ext cx="213852" cy="137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0071"/>
              </a:lnTo>
              <a:lnTo>
                <a:pt x="213852" y="137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0CB5E-4EA4-4016-94F2-8A8E09014EBF}">
      <dsp:nvSpPr>
        <dsp:cNvPr id="0" name=""/>
        <dsp:cNvSpPr/>
      </dsp:nvSpPr>
      <dsp:spPr>
        <a:xfrm>
          <a:off x="3435786" y="1424663"/>
          <a:ext cx="213852" cy="53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660"/>
              </a:lnTo>
              <a:lnTo>
                <a:pt x="213852" y="538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436A5-24EC-4C8B-82AB-2D1F93CC269F}">
      <dsp:nvSpPr>
        <dsp:cNvPr id="0" name=""/>
        <dsp:cNvSpPr/>
      </dsp:nvSpPr>
      <dsp:spPr>
        <a:xfrm>
          <a:off x="4006058" y="589154"/>
          <a:ext cx="1197854" cy="245910"/>
        </a:xfrm>
        <a:custGeom>
          <a:avLst/>
          <a:gdLst/>
          <a:ahLst/>
          <a:cxnLst/>
          <a:rect l="0" t="0" r="0" b="0"/>
          <a:pathLst>
            <a:path>
              <a:moveTo>
                <a:pt x="1197854" y="0"/>
              </a:moveTo>
              <a:lnTo>
                <a:pt x="1197854" y="122955"/>
              </a:lnTo>
              <a:lnTo>
                <a:pt x="0" y="122955"/>
              </a:lnTo>
              <a:lnTo>
                <a:pt x="0" y="2459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7EAC86-AF85-44C9-89AC-E5BB00C9F5BC}">
      <dsp:nvSpPr>
        <dsp:cNvPr id="0" name=""/>
        <dsp:cNvSpPr/>
      </dsp:nvSpPr>
      <dsp:spPr>
        <a:xfrm>
          <a:off x="1811050" y="1442457"/>
          <a:ext cx="206042" cy="137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0071"/>
              </a:lnTo>
              <a:lnTo>
                <a:pt x="206042" y="137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707A3-D93C-4DED-A430-BA51C672E924}">
      <dsp:nvSpPr>
        <dsp:cNvPr id="0" name=""/>
        <dsp:cNvSpPr/>
      </dsp:nvSpPr>
      <dsp:spPr>
        <a:xfrm>
          <a:off x="1811050" y="1442457"/>
          <a:ext cx="206042" cy="53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660"/>
              </a:lnTo>
              <a:lnTo>
                <a:pt x="206042" y="538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064CA-E770-45C0-B205-52B8D932BBC0}">
      <dsp:nvSpPr>
        <dsp:cNvPr id="0" name=""/>
        <dsp:cNvSpPr/>
      </dsp:nvSpPr>
      <dsp:spPr>
        <a:xfrm>
          <a:off x="2360498" y="589154"/>
          <a:ext cx="2843415" cy="245910"/>
        </a:xfrm>
        <a:custGeom>
          <a:avLst/>
          <a:gdLst/>
          <a:ahLst/>
          <a:cxnLst/>
          <a:rect l="0" t="0" r="0" b="0"/>
          <a:pathLst>
            <a:path>
              <a:moveTo>
                <a:pt x="2843415" y="0"/>
              </a:moveTo>
              <a:lnTo>
                <a:pt x="2843415" y="122955"/>
              </a:lnTo>
              <a:lnTo>
                <a:pt x="0" y="122955"/>
              </a:lnTo>
              <a:lnTo>
                <a:pt x="0" y="2459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83799-FC17-4DC8-BE3B-938CB9622356}">
      <dsp:nvSpPr>
        <dsp:cNvPr id="0" name=""/>
        <dsp:cNvSpPr/>
      </dsp:nvSpPr>
      <dsp:spPr>
        <a:xfrm>
          <a:off x="192554" y="1389967"/>
          <a:ext cx="205870" cy="137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0071"/>
              </a:lnTo>
              <a:lnTo>
                <a:pt x="205870" y="137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477425-1399-4261-99BC-B2ABAD209213}">
      <dsp:nvSpPr>
        <dsp:cNvPr id="0" name=""/>
        <dsp:cNvSpPr/>
      </dsp:nvSpPr>
      <dsp:spPr>
        <a:xfrm>
          <a:off x="192554" y="1389967"/>
          <a:ext cx="205870" cy="53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660"/>
              </a:lnTo>
              <a:lnTo>
                <a:pt x="205870" y="538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0EB1B-6815-474A-A748-490F41EA2783}">
      <dsp:nvSpPr>
        <dsp:cNvPr id="0" name=""/>
        <dsp:cNvSpPr/>
      </dsp:nvSpPr>
      <dsp:spPr>
        <a:xfrm>
          <a:off x="741542" y="589154"/>
          <a:ext cx="4462371" cy="245910"/>
        </a:xfrm>
        <a:custGeom>
          <a:avLst/>
          <a:gdLst/>
          <a:ahLst/>
          <a:cxnLst/>
          <a:rect l="0" t="0" r="0" b="0"/>
          <a:pathLst>
            <a:path>
              <a:moveTo>
                <a:pt x="4462371" y="0"/>
              </a:moveTo>
              <a:lnTo>
                <a:pt x="4462371" y="122955"/>
              </a:lnTo>
              <a:lnTo>
                <a:pt x="0" y="122955"/>
              </a:lnTo>
              <a:lnTo>
                <a:pt x="0" y="2459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1FE67-F6EE-46EF-BDD6-3BD4AEE3DD77}">
      <dsp:nvSpPr>
        <dsp:cNvPr id="0" name=""/>
        <dsp:cNvSpPr/>
      </dsp:nvSpPr>
      <dsp:spPr>
        <a:xfrm>
          <a:off x="3147015" y="3654"/>
          <a:ext cx="4113796" cy="5855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Driven SOC Estimation Methods</a:t>
          </a:r>
          <a:endParaRPr lang="en-IN" sz="1800" kern="1200" dirty="0"/>
        </a:p>
      </dsp:txBody>
      <dsp:txXfrm>
        <a:off x="3175597" y="32236"/>
        <a:ext cx="4056632" cy="528336"/>
      </dsp:txXfrm>
    </dsp:sp>
    <dsp:sp modelId="{BEC1CB7C-6D1F-43B1-A9AD-C5E182BF27DF}">
      <dsp:nvSpPr>
        <dsp:cNvPr id="0" name=""/>
        <dsp:cNvSpPr/>
      </dsp:nvSpPr>
      <dsp:spPr>
        <a:xfrm>
          <a:off x="55306" y="835064"/>
          <a:ext cx="1372471" cy="55490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Classification &amp; Regression</a:t>
          </a:r>
          <a:endParaRPr lang="en-IN" sz="1200" kern="1200" dirty="0"/>
        </a:p>
      </dsp:txBody>
      <dsp:txXfrm>
        <a:off x="55306" y="835064"/>
        <a:ext cx="1372471" cy="554902"/>
      </dsp:txXfrm>
    </dsp:sp>
    <dsp:sp modelId="{01297C4F-E3C7-4476-A52F-719E03F06708}">
      <dsp:nvSpPr>
        <dsp:cNvPr id="0" name=""/>
        <dsp:cNvSpPr/>
      </dsp:nvSpPr>
      <dsp:spPr>
        <a:xfrm>
          <a:off x="398424" y="1635877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Support Vector Machine</a:t>
          </a:r>
          <a:endParaRPr lang="en-IN" sz="1200" kern="1200" dirty="0"/>
        </a:p>
      </dsp:txBody>
      <dsp:txXfrm>
        <a:off x="398424" y="1635877"/>
        <a:ext cx="1171000" cy="585500"/>
      </dsp:txXfrm>
    </dsp:sp>
    <dsp:sp modelId="{FF45C9FE-015B-4BB9-A9CC-28C0EB6F70F5}">
      <dsp:nvSpPr>
        <dsp:cNvPr id="0" name=""/>
        <dsp:cNvSpPr/>
      </dsp:nvSpPr>
      <dsp:spPr>
        <a:xfrm>
          <a:off x="398424" y="2467287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Forecast</a:t>
          </a:r>
          <a:endParaRPr lang="en-IN" sz="1200" kern="1200" dirty="0"/>
        </a:p>
      </dsp:txBody>
      <dsp:txXfrm>
        <a:off x="398424" y="2467287"/>
        <a:ext cx="1171000" cy="585500"/>
      </dsp:txXfrm>
    </dsp:sp>
    <dsp:sp modelId="{127E243D-494C-4ADE-8DD4-E00F22C12C0C}">
      <dsp:nvSpPr>
        <dsp:cNvPr id="0" name=""/>
        <dsp:cNvSpPr/>
      </dsp:nvSpPr>
      <dsp:spPr>
        <a:xfrm>
          <a:off x="1673688" y="835064"/>
          <a:ext cx="1373619" cy="6073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Fuzzy Rule Based</a:t>
          </a:r>
          <a:endParaRPr lang="en-IN" sz="1200" kern="1200" dirty="0"/>
        </a:p>
      </dsp:txBody>
      <dsp:txXfrm>
        <a:off x="1673688" y="835064"/>
        <a:ext cx="1373619" cy="607392"/>
      </dsp:txXfrm>
    </dsp:sp>
    <dsp:sp modelId="{13802E37-72F9-473B-AA1D-EF84EF648982}">
      <dsp:nvSpPr>
        <dsp:cNvPr id="0" name=""/>
        <dsp:cNvSpPr/>
      </dsp:nvSpPr>
      <dsp:spPr>
        <a:xfrm>
          <a:off x="2017093" y="1688367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Adaptive Neuro Fuzzy Inference System</a:t>
          </a:r>
          <a:endParaRPr lang="en-IN" sz="1200" kern="1200" dirty="0"/>
        </a:p>
      </dsp:txBody>
      <dsp:txXfrm>
        <a:off x="2017093" y="1688367"/>
        <a:ext cx="1171000" cy="585500"/>
      </dsp:txXfrm>
    </dsp:sp>
    <dsp:sp modelId="{E55F8745-8A98-45C2-8446-A9D9591A98EF}">
      <dsp:nvSpPr>
        <dsp:cNvPr id="0" name=""/>
        <dsp:cNvSpPr/>
      </dsp:nvSpPr>
      <dsp:spPr>
        <a:xfrm>
          <a:off x="2017093" y="2519777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Fuzzy Logic</a:t>
          </a:r>
          <a:endParaRPr lang="en-IN" sz="1200" kern="1200" dirty="0"/>
        </a:p>
      </dsp:txBody>
      <dsp:txXfrm>
        <a:off x="2017093" y="2519777"/>
        <a:ext cx="1171000" cy="585500"/>
      </dsp:txXfrm>
    </dsp:sp>
    <dsp:sp modelId="{745C4454-1625-4F38-A921-CF2A4B029A49}">
      <dsp:nvSpPr>
        <dsp:cNvPr id="0" name=""/>
        <dsp:cNvSpPr/>
      </dsp:nvSpPr>
      <dsp:spPr>
        <a:xfrm>
          <a:off x="3293217" y="835064"/>
          <a:ext cx="1425681" cy="58959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Probabilistic</a:t>
          </a:r>
          <a:endParaRPr lang="en-IN" sz="1200" kern="1200" dirty="0"/>
        </a:p>
      </dsp:txBody>
      <dsp:txXfrm>
        <a:off x="3293217" y="835064"/>
        <a:ext cx="1425681" cy="589598"/>
      </dsp:txXfrm>
    </dsp:sp>
    <dsp:sp modelId="{2F9D1DB3-B020-40E0-B471-7480EB44871D}">
      <dsp:nvSpPr>
        <dsp:cNvPr id="0" name=""/>
        <dsp:cNvSpPr/>
      </dsp:nvSpPr>
      <dsp:spPr>
        <a:xfrm>
          <a:off x="3649638" y="1670574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Gaussian Process Regression</a:t>
          </a:r>
          <a:endParaRPr lang="en-IN" sz="1200" kern="1200" dirty="0"/>
        </a:p>
      </dsp:txBody>
      <dsp:txXfrm>
        <a:off x="3649638" y="1670574"/>
        <a:ext cx="1171000" cy="585500"/>
      </dsp:txXfrm>
    </dsp:sp>
    <dsp:sp modelId="{04EDB012-0740-485D-808C-E486CB9AF5F6}">
      <dsp:nvSpPr>
        <dsp:cNvPr id="0" name=""/>
        <dsp:cNvSpPr/>
      </dsp:nvSpPr>
      <dsp:spPr>
        <a:xfrm>
          <a:off x="3649638" y="2501984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Deep Belief Network</a:t>
          </a:r>
          <a:endParaRPr lang="en-IN" sz="1200" kern="1200" dirty="0"/>
        </a:p>
      </dsp:txBody>
      <dsp:txXfrm>
        <a:off x="3649638" y="2501984"/>
        <a:ext cx="1171000" cy="585500"/>
      </dsp:txXfrm>
    </dsp:sp>
    <dsp:sp modelId="{AA698F0E-B9CE-4D1D-B7CC-6933979DB6F5}">
      <dsp:nvSpPr>
        <dsp:cNvPr id="0" name=""/>
        <dsp:cNvSpPr/>
      </dsp:nvSpPr>
      <dsp:spPr>
        <a:xfrm>
          <a:off x="4964809" y="835064"/>
          <a:ext cx="1373619" cy="60695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Recurrent Neural Network</a:t>
          </a:r>
          <a:endParaRPr lang="en-IN" sz="1200" kern="1200" dirty="0"/>
        </a:p>
      </dsp:txBody>
      <dsp:txXfrm>
        <a:off x="4964809" y="835064"/>
        <a:ext cx="1373619" cy="606953"/>
      </dsp:txXfrm>
    </dsp:sp>
    <dsp:sp modelId="{7956907A-D06F-4C33-A324-4B6119B2822A}">
      <dsp:nvSpPr>
        <dsp:cNvPr id="0" name=""/>
        <dsp:cNvSpPr/>
      </dsp:nvSpPr>
      <dsp:spPr>
        <a:xfrm>
          <a:off x="5308214" y="1687928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Non Linear Autoregression Exogenous Inputs</a:t>
          </a:r>
          <a:endParaRPr lang="en-IN" sz="1200" kern="1200" dirty="0"/>
        </a:p>
      </dsp:txBody>
      <dsp:txXfrm>
        <a:off x="5308214" y="1687928"/>
        <a:ext cx="1171000" cy="585500"/>
      </dsp:txXfrm>
    </dsp:sp>
    <dsp:sp modelId="{997B31C5-CB45-497F-8791-CBB3D2810D6E}">
      <dsp:nvSpPr>
        <dsp:cNvPr id="0" name=""/>
        <dsp:cNvSpPr/>
      </dsp:nvSpPr>
      <dsp:spPr>
        <a:xfrm>
          <a:off x="5308214" y="2519338"/>
          <a:ext cx="1171000" cy="585500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Long Short Term Memory</a:t>
          </a:r>
          <a:endParaRPr lang="en-IN" sz="1200" kern="1200" dirty="0"/>
        </a:p>
      </dsp:txBody>
      <dsp:txXfrm>
        <a:off x="5308214" y="2519338"/>
        <a:ext cx="1171000" cy="585500"/>
      </dsp:txXfrm>
    </dsp:sp>
    <dsp:sp modelId="{47B0E31D-C6E1-423E-B936-D277029B2A3F}">
      <dsp:nvSpPr>
        <dsp:cNvPr id="0" name=""/>
        <dsp:cNvSpPr/>
      </dsp:nvSpPr>
      <dsp:spPr>
        <a:xfrm>
          <a:off x="5308214" y="3350749"/>
          <a:ext cx="1171000" cy="585500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Gated Recurrent Unit</a:t>
          </a:r>
          <a:endParaRPr lang="en-IN" sz="1200" kern="1200" dirty="0"/>
        </a:p>
      </dsp:txBody>
      <dsp:txXfrm>
        <a:off x="5308214" y="3350749"/>
        <a:ext cx="1171000" cy="585500"/>
      </dsp:txXfrm>
    </dsp:sp>
    <dsp:sp modelId="{5D64C010-D631-4471-9B44-8E2FA15006C1}">
      <dsp:nvSpPr>
        <dsp:cNvPr id="0" name=""/>
        <dsp:cNvSpPr/>
      </dsp:nvSpPr>
      <dsp:spPr>
        <a:xfrm>
          <a:off x="6584339" y="835064"/>
          <a:ext cx="1460378" cy="64165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Feed Forward Neural Network</a:t>
          </a:r>
          <a:endParaRPr lang="en-IN" sz="1200" kern="1200" dirty="0"/>
        </a:p>
      </dsp:txBody>
      <dsp:txXfrm>
        <a:off x="6584339" y="835064"/>
        <a:ext cx="1460378" cy="641655"/>
      </dsp:txXfrm>
    </dsp:sp>
    <dsp:sp modelId="{4D52F350-28E9-49B5-8B64-F2E50C4D9C8A}">
      <dsp:nvSpPr>
        <dsp:cNvPr id="0" name=""/>
        <dsp:cNvSpPr/>
      </dsp:nvSpPr>
      <dsp:spPr>
        <a:xfrm>
          <a:off x="6949433" y="1722630"/>
          <a:ext cx="1171000" cy="585500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Back Propagation Neural Networks</a:t>
          </a:r>
          <a:endParaRPr lang="en-IN" sz="1200" kern="1200" dirty="0"/>
        </a:p>
      </dsp:txBody>
      <dsp:txXfrm>
        <a:off x="6949433" y="1722630"/>
        <a:ext cx="1171000" cy="585500"/>
      </dsp:txXfrm>
    </dsp:sp>
    <dsp:sp modelId="{23971B2E-A56F-46D7-BA3E-C7AA405A4AC6}">
      <dsp:nvSpPr>
        <dsp:cNvPr id="0" name=""/>
        <dsp:cNvSpPr/>
      </dsp:nvSpPr>
      <dsp:spPr>
        <a:xfrm>
          <a:off x="6949433" y="2554041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Radial Bias Function Neural Network</a:t>
          </a:r>
          <a:endParaRPr lang="en-IN" sz="1200" kern="1200" dirty="0"/>
        </a:p>
      </dsp:txBody>
      <dsp:txXfrm>
        <a:off x="6949433" y="2554041"/>
        <a:ext cx="1171000" cy="585500"/>
      </dsp:txXfrm>
    </dsp:sp>
    <dsp:sp modelId="{BFF0994F-8297-4318-B4E2-8677DE117445}">
      <dsp:nvSpPr>
        <dsp:cNvPr id="0" name=""/>
        <dsp:cNvSpPr/>
      </dsp:nvSpPr>
      <dsp:spPr>
        <a:xfrm>
          <a:off x="6949433" y="3385452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Extreme Learning Machines</a:t>
          </a:r>
          <a:endParaRPr lang="en-IN" sz="1200" kern="1200" dirty="0"/>
        </a:p>
      </dsp:txBody>
      <dsp:txXfrm>
        <a:off x="6949433" y="3385452"/>
        <a:ext cx="1171000" cy="585500"/>
      </dsp:txXfrm>
    </dsp:sp>
    <dsp:sp modelId="{1209DA00-F576-4619-B4A4-12EE4EEC7912}">
      <dsp:nvSpPr>
        <dsp:cNvPr id="0" name=""/>
        <dsp:cNvSpPr/>
      </dsp:nvSpPr>
      <dsp:spPr>
        <a:xfrm>
          <a:off x="6949433" y="4216862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Wavelet Neural Networks</a:t>
          </a:r>
          <a:endParaRPr lang="en-IN" sz="1200" kern="1200" dirty="0"/>
        </a:p>
      </dsp:txBody>
      <dsp:txXfrm>
        <a:off x="6949433" y="4216862"/>
        <a:ext cx="1171000" cy="585500"/>
      </dsp:txXfrm>
    </dsp:sp>
    <dsp:sp modelId="{89B3B570-798C-4589-B784-8455204A09E4}">
      <dsp:nvSpPr>
        <dsp:cNvPr id="0" name=""/>
        <dsp:cNvSpPr/>
      </dsp:nvSpPr>
      <dsp:spPr>
        <a:xfrm>
          <a:off x="6949433" y="5048273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Deep Feed Forward Neural Networks</a:t>
          </a:r>
          <a:endParaRPr lang="en-IN" sz="1200" kern="1200" dirty="0"/>
        </a:p>
      </dsp:txBody>
      <dsp:txXfrm>
        <a:off x="6949433" y="5048273"/>
        <a:ext cx="1171000" cy="585500"/>
      </dsp:txXfrm>
    </dsp:sp>
    <dsp:sp modelId="{E9DCEA50-C1B0-4CDE-BEDD-D337C5E870F6}">
      <dsp:nvSpPr>
        <dsp:cNvPr id="0" name=""/>
        <dsp:cNvSpPr/>
      </dsp:nvSpPr>
      <dsp:spPr>
        <a:xfrm>
          <a:off x="8968081" y="835064"/>
          <a:ext cx="1384439" cy="5997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Hybrid Algorithms</a:t>
          </a:r>
          <a:endParaRPr lang="en-IN" sz="1200" kern="1200" dirty="0"/>
        </a:p>
      </dsp:txBody>
      <dsp:txXfrm>
        <a:off x="8968081" y="835064"/>
        <a:ext cx="1384439" cy="599722"/>
      </dsp:txXfrm>
    </dsp:sp>
    <dsp:sp modelId="{4DE0C1F8-06E0-4580-A750-6889D12AA14F}">
      <dsp:nvSpPr>
        <dsp:cNvPr id="0" name=""/>
        <dsp:cNvSpPr/>
      </dsp:nvSpPr>
      <dsp:spPr>
        <a:xfrm>
          <a:off x="8366344" y="1680697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Hybrid Optimization Based Algorithm</a:t>
          </a:r>
          <a:endParaRPr lang="en-IN" sz="1200" kern="1200" dirty="0"/>
        </a:p>
      </dsp:txBody>
      <dsp:txXfrm>
        <a:off x="8366344" y="1680697"/>
        <a:ext cx="1171000" cy="585500"/>
      </dsp:txXfrm>
    </dsp:sp>
    <dsp:sp modelId="{A50A4B4F-28EE-45F6-862E-CF5D63380D09}">
      <dsp:nvSpPr>
        <dsp:cNvPr id="0" name=""/>
        <dsp:cNvSpPr/>
      </dsp:nvSpPr>
      <dsp:spPr>
        <a:xfrm>
          <a:off x="8659095" y="2512107"/>
          <a:ext cx="1171000" cy="585500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Genetic Algorithm</a:t>
          </a:r>
          <a:endParaRPr lang="en-IN" sz="1200" kern="1200" dirty="0"/>
        </a:p>
      </dsp:txBody>
      <dsp:txXfrm>
        <a:off x="8659095" y="2512107"/>
        <a:ext cx="1171000" cy="585500"/>
      </dsp:txXfrm>
    </dsp:sp>
    <dsp:sp modelId="{978453AF-EBF9-4AE1-B211-3B50E1C2217A}">
      <dsp:nvSpPr>
        <dsp:cNvPr id="0" name=""/>
        <dsp:cNvSpPr/>
      </dsp:nvSpPr>
      <dsp:spPr>
        <a:xfrm>
          <a:off x="9783256" y="1680697"/>
          <a:ext cx="1171000" cy="585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Hybrid Deep Learning Algorithm</a:t>
          </a:r>
          <a:endParaRPr lang="en-IN" sz="1200" kern="1200" dirty="0"/>
        </a:p>
      </dsp:txBody>
      <dsp:txXfrm>
        <a:off x="9783256" y="1680697"/>
        <a:ext cx="1171000" cy="585500"/>
      </dsp:txXfrm>
    </dsp:sp>
    <dsp:sp modelId="{740C6C19-C4C4-4B56-877F-E924C7D91E08}">
      <dsp:nvSpPr>
        <dsp:cNvPr id="0" name=""/>
        <dsp:cNvSpPr/>
      </dsp:nvSpPr>
      <dsp:spPr>
        <a:xfrm>
          <a:off x="10076006" y="2512107"/>
          <a:ext cx="1171000" cy="585500"/>
        </a:xfrm>
        <a:prstGeom prst="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Feed Forward Long Short Term Memory</a:t>
          </a:r>
          <a:endParaRPr lang="en-IN" sz="1200" kern="1200" dirty="0"/>
        </a:p>
      </dsp:txBody>
      <dsp:txXfrm>
        <a:off x="10076006" y="2512107"/>
        <a:ext cx="1171000" cy="585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F1BE8-5801-4A34-94C7-3EDE95B4D063}">
      <dsp:nvSpPr>
        <dsp:cNvPr id="0" name=""/>
        <dsp:cNvSpPr/>
      </dsp:nvSpPr>
      <dsp:spPr>
        <a:xfrm>
          <a:off x="1780" y="666754"/>
          <a:ext cx="2099171" cy="104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latin typeface="Trebuchet MS" panose="020B0603020202020204" pitchFamily="34" charset="0"/>
            </a:rPr>
            <a:t>SOC Estimation</a:t>
          </a:r>
        </a:p>
      </dsp:txBody>
      <dsp:txXfrm>
        <a:off x="32521" y="697495"/>
        <a:ext cx="2037689" cy="988103"/>
      </dsp:txXfrm>
    </dsp:sp>
    <dsp:sp modelId="{601DCA3E-8448-479B-9166-CC5DF6A57A5A}">
      <dsp:nvSpPr>
        <dsp:cNvPr id="0" name=""/>
        <dsp:cNvSpPr/>
      </dsp:nvSpPr>
      <dsp:spPr>
        <a:xfrm>
          <a:off x="2100951" y="1151908"/>
          <a:ext cx="839668" cy="79277"/>
        </a:xfrm>
        <a:custGeom>
          <a:avLst/>
          <a:gdLst/>
          <a:ahLst/>
          <a:cxnLst/>
          <a:rect l="0" t="0" r="0" b="0"/>
          <a:pathLst>
            <a:path>
              <a:moveTo>
                <a:pt x="0" y="39638"/>
              </a:moveTo>
              <a:lnTo>
                <a:pt x="839668" y="396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499794" y="1170555"/>
        <a:ext cx="41983" cy="41983"/>
      </dsp:txXfrm>
    </dsp:sp>
    <dsp:sp modelId="{F34C9C7C-D083-48B5-8BE7-039FDF0EF62C}">
      <dsp:nvSpPr>
        <dsp:cNvPr id="0" name=""/>
        <dsp:cNvSpPr/>
      </dsp:nvSpPr>
      <dsp:spPr>
        <a:xfrm>
          <a:off x="2940620" y="666754"/>
          <a:ext cx="2099171" cy="104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rebuchet MS" panose="020B0603020202020204" pitchFamily="34" charset="0"/>
            </a:rPr>
            <a:t>Open Circuit Voltage Method</a:t>
          </a:r>
        </a:p>
      </dsp:txBody>
      <dsp:txXfrm>
        <a:off x="2971361" y="697495"/>
        <a:ext cx="2037689" cy="988103"/>
      </dsp:txXfrm>
    </dsp:sp>
    <dsp:sp modelId="{9008E14A-69E2-4213-B1D8-3A5CAC0B490D}">
      <dsp:nvSpPr>
        <dsp:cNvPr id="0" name=""/>
        <dsp:cNvSpPr/>
      </dsp:nvSpPr>
      <dsp:spPr>
        <a:xfrm>
          <a:off x="5039791" y="1151908"/>
          <a:ext cx="839668" cy="79277"/>
        </a:xfrm>
        <a:custGeom>
          <a:avLst/>
          <a:gdLst/>
          <a:ahLst/>
          <a:cxnLst/>
          <a:rect l="0" t="0" r="0" b="0"/>
          <a:pathLst>
            <a:path>
              <a:moveTo>
                <a:pt x="0" y="39638"/>
              </a:moveTo>
              <a:lnTo>
                <a:pt x="839668" y="396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438634" y="1170555"/>
        <a:ext cx="41983" cy="41983"/>
      </dsp:txXfrm>
    </dsp:sp>
    <dsp:sp modelId="{95978266-A8E4-44CC-9CCF-12D2BB31EB20}">
      <dsp:nvSpPr>
        <dsp:cNvPr id="0" name=""/>
        <dsp:cNvSpPr/>
      </dsp:nvSpPr>
      <dsp:spPr>
        <a:xfrm>
          <a:off x="5879460" y="666754"/>
          <a:ext cx="2099171" cy="10495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rebuchet MS" panose="020B0603020202020204" pitchFamily="34" charset="0"/>
            </a:rPr>
            <a:t>Reference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rebuchet MS" panose="020B0603020202020204" pitchFamily="34" charset="0"/>
            </a:rPr>
            <a:t> SOC</a:t>
          </a:r>
          <a:endParaRPr lang="en-IN" sz="2400" kern="1200" dirty="0">
            <a:latin typeface="Trebuchet MS" panose="020B0603020202020204" pitchFamily="34" charset="0"/>
          </a:endParaRPr>
        </a:p>
      </dsp:txBody>
      <dsp:txXfrm>
        <a:off x="5910201" y="697495"/>
        <a:ext cx="2037689" cy="9881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0F8F9-391A-422B-AE19-F524A96BF1C4}">
      <dsp:nvSpPr>
        <dsp:cNvPr id="0" name=""/>
        <dsp:cNvSpPr/>
      </dsp:nvSpPr>
      <dsp:spPr>
        <a:xfrm>
          <a:off x="1679132" y="1862208"/>
          <a:ext cx="1390497" cy="139049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 dirty="0"/>
            <a:t>SOC</a:t>
          </a:r>
        </a:p>
      </dsp:txBody>
      <dsp:txXfrm>
        <a:off x="1882766" y="2065842"/>
        <a:ext cx="983229" cy="983229"/>
      </dsp:txXfrm>
    </dsp:sp>
    <dsp:sp modelId="{E6D949D8-9B22-446D-AD9E-A1C20EA1C79A}">
      <dsp:nvSpPr>
        <dsp:cNvPr id="0" name=""/>
        <dsp:cNvSpPr/>
      </dsp:nvSpPr>
      <dsp:spPr>
        <a:xfrm rot="12900000">
          <a:off x="599266" y="1557296"/>
          <a:ext cx="1259439" cy="39629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44787E-5583-4B36-9C35-F206C0FD7B5A}">
      <dsp:nvSpPr>
        <dsp:cNvPr id="0" name=""/>
        <dsp:cNvSpPr/>
      </dsp:nvSpPr>
      <dsp:spPr>
        <a:xfrm>
          <a:off x="52663" y="865861"/>
          <a:ext cx="1320972" cy="105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Current</a:t>
          </a:r>
        </a:p>
      </dsp:txBody>
      <dsp:txXfrm>
        <a:off x="83615" y="896813"/>
        <a:ext cx="1259068" cy="994873"/>
      </dsp:txXfrm>
    </dsp:sp>
    <dsp:sp modelId="{BD1ED0C2-DF2E-4B55-BBF6-B6D4371069E6}">
      <dsp:nvSpPr>
        <dsp:cNvPr id="0" name=""/>
        <dsp:cNvSpPr/>
      </dsp:nvSpPr>
      <dsp:spPr>
        <a:xfrm rot="16200000">
          <a:off x="1744661" y="961041"/>
          <a:ext cx="1259439" cy="39629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9270A9-E516-4A0E-912E-07CBFF9C6EF9}">
      <dsp:nvSpPr>
        <dsp:cNvPr id="0" name=""/>
        <dsp:cNvSpPr/>
      </dsp:nvSpPr>
      <dsp:spPr>
        <a:xfrm>
          <a:off x="1713895" y="1078"/>
          <a:ext cx="1320972" cy="105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Voltage</a:t>
          </a:r>
        </a:p>
      </dsp:txBody>
      <dsp:txXfrm>
        <a:off x="1744847" y="32030"/>
        <a:ext cx="1259068" cy="994873"/>
      </dsp:txXfrm>
    </dsp:sp>
    <dsp:sp modelId="{31145E1C-8C54-4090-B1DA-EC3DD9C066BB}">
      <dsp:nvSpPr>
        <dsp:cNvPr id="0" name=""/>
        <dsp:cNvSpPr/>
      </dsp:nvSpPr>
      <dsp:spPr>
        <a:xfrm rot="19500000">
          <a:off x="2890056" y="1557296"/>
          <a:ext cx="1259439" cy="39629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74DC54-6307-45CD-8EF2-BB439965A450}">
      <dsp:nvSpPr>
        <dsp:cNvPr id="0" name=""/>
        <dsp:cNvSpPr/>
      </dsp:nvSpPr>
      <dsp:spPr>
        <a:xfrm>
          <a:off x="3375126" y="865861"/>
          <a:ext cx="1320972" cy="105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Temperature</a:t>
          </a:r>
        </a:p>
      </dsp:txBody>
      <dsp:txXfrm>
        <a:off x="3406078" y="896813"/>
        <a:ext cx="1259068" cy="994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A003-E110-4AB5-B737-C91ADAA08833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77FD5-340C-4B87-9F3D-5EB3E5D73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71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3436-B15B-C545-E094-CCA5B70AB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C1D27-EA63-0127-370F-8CB1FE5B6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C4419-AAB0-991F-F25A-BE68FC18D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4F6C-C8AC-46C6-8965-6E4285D719B5}" type="datetime1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59254-BE24-BD02-B355-A48BA971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719A4-3FEC-0D59-554E-169D6EECC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54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E784-9DFC-6579-F171-2B15CDBF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9AB94-BB98-466E-46FE-F9BCC1DAF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C12C9-0187-8E01-D099-0FE5E37E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F75E-E80A-48FE-93A9-B1A0076F1040}" type="datetime1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81B5E-4660-04DB-1785-0E1299CEA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7D00D-F677-ACA6-2796-041C6A55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7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134DF-E25C-E043-5F53-6F7CFF74E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D34AE-AC70-AC6C-7B7E-B877EE5ED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6C56F-CDB9-2A7A-EF41-B7138DDB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3DFF-D800-41EF-815B-6920533D922B}" type="datetime1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AA177-0299-7DD2-FBA7-5552A6CE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B2C86-55F8-5CCC-2D7F-09E05129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38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635D-0EE0-39C4-4F0F-F5E60E06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53E6-C53A-B66C-D55B-DF42AE5F4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2D451-2FAD-A77A-B9D0-F6078A291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C519-D0C7-48F3-B8B7-5F9434734464}" type="datetime1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D481-C7DD-4681-225C-656C8659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5AD6D-79B0-D0C8-488B-F008A44B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08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BB6A1-7704-20E5-4C05-7C021415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C604-61CB-FC92-7227-FC726FF51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C1DFF-033C-77EA-D28F-2F56BC1E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3F8F-6AAE-4D6D-8944-A9145BC5D17E}" type="datetime1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4081A-D145-90F3-54D5-97FB11AB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F45D3-CF18-C9E1-544F-A1E61352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25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C78F-B60A-C4C0-EBF6-74607DF9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22DC7-ACC1-1853-975D-319378AD8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A8B59-965D-92AC-84F3-E9A35D2BE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F4F6F-5546-A2A6-27CD-3CAF0390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3B6B-6ECE-4C92-806D-E49C75258988}" type="datetime1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59232-7AEE-5573-06FE-55C6C063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E1287-85F2-C1CC-C4BB-36D5B7F0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92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4311-5FE4-7E47-B09E-5FAC58719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90F7F-027B-78F7-818B-1BC792C5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698AC-0897-3C31-E6A8-DB89CC79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6EAD6-BF74-8F88-8706-EC2AC8AC7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470EE6-D23E-ABC9-6DE6-1B47894F3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A6553D-E960-F18B-D4E1-DBAFD1F4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A1AE-07C6-48FD-BB7E-4997D1D9CAE4}" type="datetime1">
              <a:rPr lang="en-IN" smtClean="0"/>
              <a:t>08-04-2024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360EB-8189-08DD-33AD-98EEDF40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934D5-791D-D58D-A211-F1569AD8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582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A336-5AB8-3040-9A1A-71EBB582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E3A22-F269-D49F-1A69-296D4118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A97C7-C965-EDEB-50B8-288E71DC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81100-D825-6E4D-1FC2-A3C9C9BE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7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E03D7-505C-2326-0CB5-AAD17090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7A1B-E0A7-4941-A880-DD3C872C95B5}" type="datetime1">
              <a:rPr lang="en-IN" smtClean="0"/>
              <a:t>08-04-2024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22F8A-CE0F-C582-C8EA-46E606FD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567A1-DC5D-66C8-CE2E-94E056E6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18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8A46-6BEE-38FD-84A0-9C7D17FA7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C42DD-477D-D185-AA1C-70CFE179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FE09B-A70E-6040-0F24-B435CE6A9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9672D-5A0C-5EFA-E9E5-7FB95DF0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45E1C-39EF-4E25-AA0C-B122B9627F0D}" type="datetime1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814D8-B8D6-5F9E-41A4-B9C74560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B751E-E943-3B77-1C9E-91056E89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25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9DB5-9DF9-1262-683A-9C575742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A59D7E-F901-9F98-FFE8-395A64901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92D23-7C4C-1226-ED6F-FEDFB6011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6256A-5555-A92E-109F-2306A76D2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8D7E-46D8-4601-9E5F-C8C0D1CC0E50}" type="datetime1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69264-F5A0-A792-49F1-F6A5D520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8D0D6-7CA9-27C5-6D87-048EE170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48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C2526-256F-0D41-4800-B074713F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CF001-31B4-4BE3-9220-29F7594E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0F045-5DBC-5697-6661-A57A4B9FC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4A16F-BADD-429B-A243-817BDA947DB9}" type="datetime1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11F13-1F0E-0FCA-2F6C-FB0CA9DC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7376-4BE6-A6B0-B8DB-34FB9AD7E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B23C-5A9B-4F9E-B24D-C883285B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32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st.2023.106836" TargetMode="External"/><Relationship Id="rId2" Type="http://schemas.openxmlformats.org/officeDocument/2006/relationships/hyperlink" Target="https://doi.org/10.1016/j.csite.2023.10356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16/j.egyr.2023.01.108" TargetMode="External"/><Relationship Id="rId5" Type="http://schemas.openxmlformats.org/officeDocument/2006/relationships/hyperlink" Target="https://doi.org/10.1186/s10033-018-0268-8" TargetMode="External"/><Relationship Id="rId4" Type="http://schemas.openxmlformats.org/officeDocument/2006/relationships/hyperlink" Target="https://doi.org/10.1109/ACCESS.2019.291280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hyperlink" Target="https://dreamdata.io/blog/data-driven-attribu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1FF1E4D-C3E4-9F8D-3411-F42EE3B0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64" y="2612359"/>
            <a:ext cx="2940050" cy="294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20497-F50D-A334-757F-0327D4E7D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064" y="974057"/>
            <a:ext cx="11085871" cy="1294428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4000" dirty="0"/>
              <a:t>A Sequence-to-Sequence (Seq2Seq) Network for Estimating the State of Charge of Li-Ion EV Batteries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A6E90-F9F7-3E2D-7B94-A1D064D2E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048" y="3125487"/>
            <a:ext cx="3765755" cy="1294428"/>
          </a:xfrm>
        </p:spPr>
        <p:txBody>
          <a:bodyPr>
            <a:normAutofit fontScale="92500" lnSpcReduction="20000"/>
          </a:bodyPr>
          <a:lstStyle/>
          <a:p>
            <a:r>
              <a:rPr lang="en-IN" sz="3000" dirty="0"/>
              <a:t>S. Meikandadevan </a:t>
            </a:r>
          </a:p>
          <a:p>
            <a:r>
              <a:rPr lang="en-IN" sz="3000" dirty="0"/>
              <a:t>124150028</a:t>
            </a:r>
          </a:p>
          <a:p>
            <a:r>
              <a:rPr lang="en-IN" sz="3000" dirty="0"/>
              <a:t>II M.Sc., Data Science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9552C2-BFE7-741D-5E68-4663BAC45A79}"/>
              </a:ext>
            </a:extLst>
          </p:cNvPr>
          <p:cNvSpPr txBox="1"/>
          <p:nvPr/>
        </p:nvSpPr>
        <p:spPr>
          <a:xfrm>
            <a:off x="8849034" y="5433406"/>
            <a:ext cx="481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Guided by,</a:t>
            </a:r>
          </a:p>
          <a:p>
            <a:r>
              <a:rPr lang="en-IN" sz="2000" dirty="0" err="1"/>
              <a:t>Dr.</a:t>
            </a:r>
            <a:r>
              <a:rPr lang="en-IN" sz="2000" dirty="0"/>
              <a:t> Manivannan .R</a:t>
            </a:r>
          </a:p>
          <a:p>
            <a:r>
              <a:rPr lang="en-IN" sz="2000" dirty="0"/>
              <a:t>Department of Mathematics,</a:t>
            </a:r>
          </a:p>
          <a:p>
            <a:r>
              <a:rPr lang="en-IN" sz="2000" dirty="0"/>
              <a:t>SASHE.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1F367-5705-33A8-67E3-B287DCC3B605}"/>
              </a:ext>
            </a:extLst>
          </p:cNvPr>
          <p:cNvSpPr txBox="1"/>
          <p:nvPr/>
        </p:nvSpPr>
        <p:spPr>
          <a:xfrm>
            <a:off x="2422313" y="4695828"/>
            <a:ext cx="782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School of Arts, Sciences, Humanities and Education (SASHE)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5E48F-D5E3-D096-B793-1A7F2E09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3C3F2-ED3C-4E86-A494-12CDB86F1959}" type="datetime1">
              <a:rPr lang="en-IN" smtClean="0"/>
              <a:t>08-04-2024</a:t>
            </a:fld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6A53C8-6206-3878-2271-90AA00598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559" y="101155"/>
            <a:ext cx="2858557" cy="754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UV">
                <a:extLst>
                  <a:ext uri="{FF2B5EF4-FFF2-40B4-BE49-F238E27FC236}">
                    <a16:creationId xmlns:a16="http://schemas.microsoft.com/office/drawing/2014/main" id="{8FA1F719-86B4-F37E-AD8A-13CCCA3ED5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5905071"/>
                  </p:ext>
                </p:extLst>
              </p:nvPr>
            </p:nvGraphicFramePr>
            <p:xfrm>
              <a:off x="8126953" y="2162172"/>
              <a:ext cx="4065047" cy="25608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65047" cy="2560884"/>
                    </a:xfrm>
                    <a:prstGeom prst="rect">
                      <a:avLst/>
                    </a:prstGeom>
                    <a:noFill/>
                    <a:effectLst>
                      <a:reflection stA="99000" endPos="0" dist="50800" dir="5400000" sy="-100000" algn="bl" rotWithShape="0"/>
                    </a:effectLst>
                  </am3d:spPr>
                  <am3d:camera>
                    <am3d:pos x="0" y="0" z="541409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898" d="1000000"/>
                    <am3d:preTrans dx="0" dy="-63410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29322" ay="-2313339" az="-4587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55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UV">
                <a:extLst>
                  <a:ext uri="{FF2B5EF4-FFF2-40B4-BE49-F238E27FC236}">
                    <a16:creationId xmlns:a16="http://schemas.microsoft.com/office/drawing/2014/main" id="{8FA1F719-86B4-F37E-AD8A-13CCCA3ED5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6953" y="2162172"/>
                <a:ext cx="4065047" cy="2560884"/>
              </a:xfrm>
              <a:prstGeom prst="rect">
                <a:avLst/>
              </a:prstGeom>
              <a:noFill/>
              <a:effectLst>
                <a:reflection stA="99000" endPos="0" dist="508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1553C-E0D3-485D-6457-FEA074F9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7A1B-E0A7-4941-A880-DD3C872C95B5}" type="datetime1">
              <a:rPr lang="en-IN" smtClean="0"/>
              <a:t>08-04-2024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46036-6570-B239-4185-8B6C4885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1DCF1-3B63-5049-0889-AACBF55CE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" y="1374796"/>
            <a:ext cx="6109437" cy="410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3F4A42-E893-9413-6F84-51F5C15EE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93" y="527304"/>
            <a:ext cx="4697614" cy="559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894CD2-4536-1973-2627-9C83E8F48EB9}"/>
              </a:ext>
            </a:extLst>
          </p:cNvPr>
          <p:cNvSpPr txBox="1"/>
          <p:nvPr/>
        </p:nvSpPr>
        <p:spPr>
          <a:xfrm>
            <a:off x="545193" y="396339"/>
            <a:ext cx="4054800" cy="646986"/>
          </a:xfrm>
          <a:prstGeom prst="round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IN" sz="3200" u="sng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Temperature 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E5843-149B-69E5-BBAD-F449628C610D}"/>
              </a:ext>
            </a:extLst>
          </p:cNvPr>
          <p:cNvSpPr txBox="1"/>
          <p:nvPr/>
        </p:nvSpPr>
        <p:spPr>
          <a:xfrm>
            <a:off x="8118011" y="6216220"/>
            <a:ext cx="4476760" cy="36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8 : Indian Temperature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B5D44-5ADC-1486-78B5-03CC4B0A9BD8}"/>
              </a:ext>
            </a:extLst>
          </p:cNvPr>
          <p:cNvSpPr txBox="1"/>
          <p:nvPr/>
        </p:nvSpPr>
        <p:spPr>
          <a:xfrm>
            <a:off x="2159358" y="5837994"/>
            <a:ext cx="4476760" cy="36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7 : World Annual Temperature Map</a:t>
            </a:r>
          </a:p>
        </p:txBody>
      </p:sp>
    </p:spTree>
    <p:extLst>
      <p:ext uri="{BB962C8B-B14F-4D97-AF65-F5344CB8AC3E}">
        <p14:creationId xmlns:p14="http://schemas.microsoft.com/office/powerpoint/2010/main" val="18117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9C37-814E-9646-EDD2-AF0E48B6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98" y="409585"/>
            <a:ext cx="5161613" cy="698091"/>
          </a:xfrm>
          <a:prstGeom prst="round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IN" sz="4400" u="sng" dirty="0">
                <a:ln w="0"/>
                <a:solidFill>
                  <a:schemeClr val="accent1"/>
                </a:solidFill>
              </a:rPr>
              <a:t>Dataset Description</a:t>
            </a:r>
            <a:r>
              <a:rPr lang="en-IN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CD91A-1265-F99C-8C4B-37B4D0FAF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174" y="1334076"/>
            <a:ext cx="10790903" cy="2173250"/>
          </a:xfrm>
        </p:spPr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data set was provided by the </a:t>
            </a:r>
            <a:r>
              <a:rPr lang="en-US" dirty="0">
                <a:solidFill>
                  <a:srgbClr val="FF0000"/>
                </a:solidFill>
              </a:rPr>
              <a:t>Center for Advanced Life Cycle Engineering (CALCE).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Li-ion A123-18650 battery is run through two different profiles (</a:t>
            </a:r>
            <a:r>
              <a:rPr lang="en-US" dirty="0">
                <a:solidFill>
                  <a:srgbClr val="FF0000"/>
                </a:solidFill>
              </a:rPr>
              <a:t>low current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>
                <a:solidFill>
                  <a:schemeClr val="tx1"/>
                </a:solidFill>
              </a:rPr>
              <a:t>) at temperatures ranging from 0°C to 50°C with an interval of 10°C.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0B960-A0B8-31AF-A321-E855736C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AB4-C71D-4B42-9604-C9D25CD6D2C6}" type="datetime1">
              <a:rPr lang="en-IN" smtClean="0"/>
              <a:t>08-04-2024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6EA4F7-26EE-8F0A-3CF5-AEE4B39F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11</a:t>
            </a:fld>
            <a:endParaRPr lang="en-IN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AE13CA8-5C58-CEED-DFE0-648F2778E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71269"/>
              </p:ext>
            </p:extLst>
          </p:nvPr>
        </p:nvGraphicFramePr>
        <p:xfrm>
          <a:off x="2451509" y="3133620"/>
          <a:ext cx="7288982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44491">
                  <a:extLst>
                    <a:ext uri="{9D8B030D-6E8A-4147-A177-3AD203B41FA5}">
                      <a16:colId xmlns:a16="http://schemas.microsoft.com/office/drawing/2014/main" val="2355865619"/>
                    </a:ext>
                  </a:extLst>
                </a:gridCol>
                <a:gridCol w="3644491">
                  <a:extLst>
                    <a:ext uri="{9D8B030D-6E8A-4147-A177-3AD203B41FA5}">
                      <a16:colId xmlns:a16="http://schemas.microsoft.com/office/drawing/2014/main" val="337632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Subjects</a:t>
                      </a:r>
                      <a:endParaRPr lang="en-IN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Values (units)</a:t>
                      </a:r>
                      <a:endParaRPr lang="en-IN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361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Battery Name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>
                          <a:latin typeface="+mn-lt"/>
                        </a:rPr>
                        <a:t>A123 - 18650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84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+mn-lt"/>
                        </a:rPr>
                        <a:t>Battery Chemistry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latin typeface="+mn-lt"/>
                        </a:rPr>
                        <a:t>LiFePO</a:t>
                      </a:r>
                      <a:r>
                        <a:rPr lang="en-US" sz="1400" dirty="0">
                          <a:latin typeface="+mn-lt"/>
                        </a:rPr>
                        <a:t>4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3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Capacity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1100 </a:t>
                      </a:r>
                      <a:r>
                        <a:rPr lang="en-IN" sz="2000" dirty="0" err="1"/>
                        <a:t>mAh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78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Voltage (Fully Charged)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3.6V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95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Voltage (Cut Off)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000" dirty="0"/>
                        <a:t>2.4V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4808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CF6EA71-9090-F4A1-D6C3-CE47E2B77BDD}"/>
              </a:ext>
            </a:extLst>
          </p:cNvPr>
          <p:cNvSpPr txBox="1"/>
          <p:nvPr/>
        </p:nvSpPr>
        <p:spPr>
          <a:xfrm>
            <a:off x="4257368" y="5791200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Table 3 : A123 LIB Description</a:t>
            </a:r>
          </a:p>
        </p:txBody>
      </p:sp>
    </p:spTree>
    <p:extLst>
      <p:ext uri="{BB962C8B-B14F-4D97-AF65-F5344CB8AC3E}">
        <p14:creationId xmlns:p14="http://schemas.microsoft.com/office/powerpoint/2010/main" val="420633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32EF2-4EEA-F41B-F0FD-A2FDA15A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7A1B-E0A7-4941-A880-DD3C872C95B5}" type="datetime1">
              <a:rPr lang="en-IN" smtClean="0"/>
              <a:t>08-04-2024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F283A-AA3B-373B-8D66-04CA719A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12</a:t>
            </a:fld>
            <a:endParaRPr lang="en-IN"/>
          </a:p>
        </p:txBody>
      </p:sp>
      <p:pic>
        <p:nvPicPr>
          <p:cNvPr id="2101" name="Picture 2100">
            <a:extLst>
              <a:ext uri="{FF2B5EF4-FFF2-40B4-BE49-F238E27FC236}">
                <a16:creationId xmlns:a16="http://schemas.microsoft.com/office/drawing/2014/main" id="{A670DB16-61B3-119B-A129-1F3A5F676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1" y="1023970"/>
            <a:ext cx="10886197" cy="5157056"/>
          </a:xfrm>
          <a:prstGeom prst="rect">
            <a:avLst/>
          </a:prstGeom>
        </p:spPr>
      </p:pic>
      <p:sp>
        <p:nvSpPr>
          <p:cNvPr id="2102" name="Title 1">
            <a:extLst>
              <a:ext uri="{FF2B5EF4-FFF2-40B4-BE49-F238E27FC236}">
                <a16:creationId xmlns:a16="http://schemas.microsoft.com/office/drawing/2014/main" id="{5943FC0B-6386-C667-2DB2-0C1A853A4262}"/>
              </a:ext>
            </a:extLst>
          </p:cNvPr>
          <p:cNvSpPr txBox="1">
            <a:spLocks/>
          </p:cNvSpPr>
          <p:nvPr/>
        </p:nvSpPr>
        <p:spPr>
          <a:xfrm>
            <a:off x="586044" y="369606"/>
            <a:ext cx="2737259" cy="797488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 Flow </a:t>
            </a:r>
            <a:endParaRPr lang="en-IN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80E758AF-586C-D669-0B18-847F828210C1}"/>
              </a:ext>
            </a:extLst>
          </p:cNvPr>
          <p:cNvSpPr txBox="1"/>
          <p:nvPr/>
        </p:nvSpPr>
        <p:spPr>
          <a:xfrm>
            <a:off x="4523454" y="4738053"/>
            <a:ext cx="4476760" cy="36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9 : Work Flow Diagram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1E1E2D0-056E-9679-A1A6-B17E86B9FB19}"/>
              </a:ext>
            </a:extLst>
          </p:cNvPr>
          <p:cNvSpPr/>
          <p:nvPr/>
        </p:nvSpPr>
        <p:spPr>
          <a:xfrm>
            <a:off x="5935648" y="3380298"/>
            <a:ext cx="103367" cy="974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05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7343B-6BD6-B6E4-6434-ACA51BFA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67235-3E9A-7C05-D04C-1CD6CBD4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13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CCC92E-1974-0D66-BDF5-0685D9512CC7}"/>
              </a:ext>
            </a:extLst>
          </p:cNvPr>
          <p:cNvSpPr txBox="1">
            <a:spLocks/>
          </p:cNvSpPr>
          <p:nvPr/>
        </p:nvSpPr>
        <p:spPr>
          <a:xfrm>
            <a:off x="-601363" y="327799"/>
            <a:ext cx="7701221" cy="584124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A123 Raw Dataset – 30deg Profile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5C59B0-C48E-C3E9-17BE-F216FE2EF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664058"/>
              </p:ext>
            </p:extLst>
          </p:nvPr>
        </p:nvGraphicFramePr>
        <p:xfrm>
          <a:off x="1453976" y="1162873"/>
          <a:ext cx="8956062" cy="216071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2677">
                  <a:extLst>
                    <a:ext uri="{9D8B030D-6E8A-4147-A177-3AD203B41FA5}">
                      <a16:colId xmlns:a16="http://schemas.microsoft.com/office/drawing/2014/main" val="3180454728"/>
                    </a:ext>
                  </a:extLst>
                </a:gridCol>
                <a:gridCol w="1492677">
                  <a:extLst>
                    <a:ext uri="{9D8B030D-6E8A-4147-A177-3AD203B41FA5}">
                      <a16:colId xmlns:a16="http://schemas.microsoft.com/office/drawing/2014/main" val="2583321306"/>
                    </a:ext>
                  </a:extLst>
                </a:gridCol>
                <a:gridCol w="1376584">
                  <a:extLst>
                    <a:ext uri="{9D8B030D-6E8A-4147-A177-3AD203B41FA5}">
                      <a16:colId xmlns:a16="http://schemas.microsoft.com/office/drawing/2014/main" val="772199042"/>
                    </a:ext>
                  </a:extLst>
                </a:gridCol>
                <a:gridCol w="1359243">
                  <a:extLst>
                    <a:ext uri="{9D8B030D-6E8A-4147-A177-3AD203B41FA5}">
                      <a16:colId xmlns:a16="http://schemas.microsoft.com/office/drawing/2014/main" val="284528516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val="412343687"/>
                    </a:ext>
                  </a:extLst>
                </a:gridCol>
                <a:gridCol w="1842687">
                  <a:extLst>
                    <a:ext uri="{9D8B030D-6E8A-4147-A177-3AD203B41FA5}">
                      <a16:colId xmlns:a16="http://schemas.microsoft.com/office/drawing/2014/main" val="2136613536"/>
                    </a:ext>
                  </a:extLst>
                </a:gridCol>
              </a:tblGrid>
              <a:tr h="5892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Test_Time</a:t>
                      </a: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(s)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Step_Time</a:t>
                      </a: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(s)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Step_Index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Current(A)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Voltage(V)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Temperature (C)_1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357043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3.004871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3.004871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3.0754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31.3912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9255906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8.011347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5.006164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-1.09937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2.88858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31.24237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7564390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13.01757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10.01239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-1.09937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2.876269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31.3912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2474260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18.02383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15.01865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-1.09937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2.864882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31.42165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5911422"/>
                  </a:ext>
                </a:extLst>
              </a:tr>
              <a:tr h="3142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23.028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20.02282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-1.09937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2.853494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31.49606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6015620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4D184EB-7D6B-1D88-A88B-775CDBC17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940421"/>
              </p:ext>
            </p:extLst>
          </p:nvPr>
        </p:nvGraphicFramePr>
        <p:xfrm>
          <a:off x="1941801" y="3707033"/>
          <a:ext cx="7980412" cy="2383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77D52B5-E09C-09C8-811F-FE1C08BA9AAC}"/>
              </a:ext>
            </a:extLst>
          </p:cNvPr>
          <p:cNvSpPr txBox="1"/>
          <p:nvPr/>
        </p:nvSpPr>
        <p:spPr>
          <a:xfrm>
            <a:off x="4429773" y="5672396"/>
            <a:ext cx="4476760" cy="36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10 : Flow of SOC estimation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4A86F7-AC86-CE70-8B7A-B7BED733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31" y="3494994"/>
            <a:ext cx="3316369" cy="584124"/>
          </a:xfrm>
          <a:prstGeom prst="round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36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SOC Estimation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9E263-F17C-A507-DD8F-B5EB27D4B78F}"/>
              </a:ext>
            </a:extLst>
          </p:cNvPr>
          <p:cNvSpPr txBox="1"/>
          <p:nvPr/>
        </p:nvSpPr>
        <p:spPr>
          <a:xfrm>
            <a:off x="4311943" y="3364227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Table 4 : A123 30deg Dataset</a:t>
            </a:r>
          </a:p>
        </p:txBody>
      </p:sp>
    </p:spTree>
    <p:extLst>
      <p:ext uri="{BB962C8B-B14F-4D97-AF65-F5344CB8AC3E}">
        <p14:creationId xmlns:p14="http://schemas.microsoft.com/office/powerpoint/2010/main" val="18596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9C37-814E-9646-EDD2-AF0E48B6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44" y="349941"/>
            <a:ext cx="4657165" cy="584124"/>
          </a:xfrm>
          <a:prstGeom prst="round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36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SOC Estimation Cont.,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19CCCB0-667B-C07B-303A-DFBE0C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CB5D-6F2F-49AA-A4FB-8C255CE75792}" type="datetime1">
              <a:rPr lang="en-IN" smtClean="0"/>
              <a:t>08-04-2024</a:t>
            </a:fld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2DBDB3-7E43-BC14-6C3B-7D96600D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14</a:t>
            </a:fld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B2ABD-8612-7CA6-91E1-A379F9EE94D1}"/>
              </a:ext>
            </a:extLst>
          </p:cNvPr>
          <p:cNvSpPr txBox="1"/>
          <p:nvPr/>
        </p:nvSpPr>
        <p:spPr>
          <a:xfrm>
            <a:off x="1163994" y="4272677"/>
            <a:ext cx="98640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52525"/>
                </a:solidFill>
                <a:effectLst/>
              </a:rPr>
              <a:t>Using the input parameters such as voltage measured, current measured, and internal resistance, the reference SOC has been estimated.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252525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52525"/>
                </a:solidFill>
              </a:rPr>
              <a:t>OCV is the true “electro chemical” indicator of SOC. Estimating OCV is equivalent to estimating SOC.</a:t>
            </a:r>
            <a:r>
              <a:rPr lang="en-IN" sz="2400" dirty="0"/>
              <a:t> </a:t>
            </a:r>
            <a:r>
              <a:rPr lang="en-IN" sz="2000" dirty="0"/>
              <a:t>[4]</a:t>
            </a:r>
            <a:endParaRPr lang="en-US" sz="2000" dirty="0">
              <a:solidFill>
                <a:srgbClr val="252525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252525"/>
              </a:solidFill>
              <a:effectLst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86B6D-32F6-FF20-8301-939C8926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4" y="1456935"/>
            <a:ext cx="5848350" cy="208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5F006-DF9D-B7C8-B481-45B60125656B}"/>
              </a:ext>
            </a:extLst>
          </p:cNvPr>
          <p:cNvSpPr txBox="1"/>
          <p:nvPr/>
        </p:nvSpPr>
        <p:spPr>
          <a:xfrm>
            <a:off x="4757994" y="3748851"/>
            <a:ext cx="3352800" cy="36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11 : OCV - SOC Estimation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10C06C-A923-A025-ED54-A1A75CA0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7" y="567146"/>
            <a:ext cx="4657164" cy="29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5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D14D1-A24A-86E1-4DC1-9570B11D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7A1B-E0A7-4941-A880-DD3C872C95B5}" type="datetime1">
              <a:rPr lang="en-IN" smtClean="0"/>
              <a:t>08-04-2024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28BD3-A2B6-5E65-AACC-5529D28B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15</a:t>
            </a:fld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525C52-D44D-C52F-1A8F-CBDBDBEED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100458"/>
              </p:ext>
            </p:extLst>
          </p:nvPr>
        </p:nvGraphicFramePr>
        <p:xfrm>
          <a:off x="524586" y="2427167"/>
          <a:ext cx="6374884" cy="28606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3721">
                  <a:extLst>
                    <a:ext uri="{9D8B030D-6E8A-4147-A177-3AD203B41FA5}">
                      <a16:colId xmlns:a16="http://schemas.microsoft.com/office/drawing/2014/main" val="131410322"/>
                    </a:ext>
                  </a:extLst>
                </a:gridCol>
                <a:gridCol w="1593721">
                  <a:extLst>
                    <a:ext uri="{9D8B030D-6E8A-4147-A177-3AD203B41FA5}">
                      <a16:colId xmlns:a16="http://schemas.microsoft.com/office/drawing/2014/main" val="2747280840"/>
                    </a:ext>
                  </a:extLst>
                </a:gridCol>
                <a:gridCol w="1593721">
                  <a:extLst>
                    <a:ext uri="{9D8B030D-6E8A-4147-A177-3AD203B41FA5}">
                      <a16:colId xmlns:a16="http://schemas.microsoft.com/office/drawing/2014/main" val="1241347103"/>
                    </a:ext>
                  </a:extLst>
                </a:gridCol>
                <a:gridCol w="1593721">
                  <a:extLst>
                    <a:ext uri="{9D8B030D-6E8A-4147-A177-3AD203B41FA5}">
                      <a16:colId xmlns:a16="http://schemas.microsoft.com/office/drawing/2014/main" val="313549609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Current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SOC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315798"/>
                  </a:ext>
                </a:extLst>
              </a:tr>
              <a:tr h="4989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1.099941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2.82641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31.87122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22835"/>
                  </a:ext>
                </a:extLst>
              </a:tr>
              <a:tr h="4989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1.100317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2.879962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31.82728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55451"/>
                  </a:ext>
                </a:extLst>
              </a:tr>
              <a:tr h="4989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1.099941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2.921204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31.82728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91467"/>
                  </a:ext>
                </a:extLst>
              </a:tr>
              <a:tr h="4989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1.100129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2.955368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31.82728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677377"/>
                  </a:ext>
                </a:extLst>
              </a:tr>
              <a:tr h="49898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1.100129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2.984606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31.78333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83803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B5F525-9832-BCB5-FD8A-44AA23AE1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381732"/>
              </p:ext>
            </p:extLst>
          </p:nvPr>
        </p:nvGraphicFramePr>
        <p:xfrm>
          <a:off x="7161246" y="2427167"/>
          <a:ext cx="4748763" cy="325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326EDBF-221F-825B-33B3-75EDFE95A2D2}"/>
              </a:ext>
            </a:extLst>
          </p:cNvPr>
          <p:cNvSpPr txBox="1">
            <a:spLocks/>
          </p:cNvSpPr>
          <p:nvPr/>
        </p:nvSpPr>
        <p:spPr>
          <a:xfrm>
            <a:off x="98854" y="327799"/>
            <a:ext cx="7701221" cy="584124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A123 Pre-processed Dataset – 30deg Profile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89760-D7D4-F3BE-7F32-D0865FEB4750}"/>
              </a:ext>
            </a:extLst>
          </p:cNvPr>
          <p:cNvSpPr txBox="1"/>
          <p:nvPr/>
        </p:nvSpPr>
        <p:spPr>
          <a:xfrm>
            <a:off x="838200" y="1154108"/>
            <a:ext cx="106742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A123-18650 Li-ion battery is run through two different profiles (</a:t>
            </a:r>
            <a:r>
              <a:rPr lang="en-US" sz="2400" dirty="0">
                <a:solidFill>
                  <a:srgbClr val="FF0000"/>
                </a:solidFill>
              </a:rPr>
              <a:t>low current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dirty="0">
                <a:solidFill>
                  <a:srgbClr val="FF0000"/>
                </a:solidFill>
              </a:rPr>
              <a:t>dynamic</a:t>
            </a:r>
            <a:r>
              <a:rPr lang="en-US" sz="2400" dirty="0">
                <a:solidFill>
                  <a:schemeClr val="tx1"/>
                </a:solidFill>
              </a:rPr>
              <a:t>) at 30°C temperature.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2A894-B6DB-B340-DB42-4E69CB6F1FB5}"/>
              </a:ext>
            </a:extLst>
          </p:cNvPr>
          <p:cNvSpPr txBox="1"/>
          <p:nvPr/>
        </p:nvSpPr>
        <p:spPr>
          <a:xfrm>
            <a:off x="8541918" y="1837658"/>
            <a:ext cx="198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/>
              <a:t>Input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B118D-1B43-7953-A58B-703A7DED1ACF}"/>
              </a:ext>
            </a:extLst>
          </p:cNvPr>
          <p:cNvSpPr txBox="1"/>
          <p:nvPr/>
        </p:nvSpPr>
        <p:spPr>
          <a:xfrm>
            <a:off x="8541918" y="5703892"/>
            <a:ext cx="198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/>
              <a:t>Target Feature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4A821-71F8-91B2-B8E2-350DC5F6DA8E}"/>
              </a:ext>
            </a:extLst>
          </p:cNvPr>
          <p:cNvSpPr txBox="1"/>
          <p:nvPr/>
        </p:nvSpPr>
        <p:spPr>
          <a:xfrm>
            <a:off x="2114490" y="5452771"/>
            <a:ext cx="319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Table 5 : A123 LIB Dataset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12545-7282-10FB-2720-D8FD15D19DB1}"/>
              </a:ext>
            </a:extLst>
          </p:cNvPr>
          <p:cNvSpPr txBox="1"/>
          <p:nvPr/>
        </p:nvSpPr>
        <p:spPr>
          <a:xfrm>
            <a:off x="8160329" y="6205182"/>
            <a:ext cx="4476760" cy="36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12 : Input &amp; Target Feature </a:t>
            </a:r>
          </a:p>
        </p:txBody>
      </p:sp>
    </p:spTree>
    <p:extLst>
      <p:ext uri="{BB962C8B-B14F-4D97-AF65-F5344CB8AC3E}">
        <p14:creationId xmlns:p14="http://schemas.microsoft.com/office/powerpoint/2010/main" val="419092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829F2-ADB4-0A97-19EB-65EC70FA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7A1B-E0A7-4941-A880-DD3C872C95B5}" type="datetime1">
              <a:rPr lang="en-IN" smtClean="0"/>
              <a:t>08-04-2024</a:t>
            </a:fld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A0B01-2264-2445-8D08-0813C55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16</a:t>
            </a:fld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7D0E7B-BF50-C160-5AF4-54685C24DB89}"/>
              </a:ext>
            </a:extLst>
          </p:cNvPr>
          <p:cNvSpPr txBox="1">
            <a:spLocks/>
          </p:cNvSpPr>
          <p:nvPr/>
        </p:nvSpPr>
        <p:spPr>
          <a:xfrm>
            <a:off x="0" y="376251"/>
            <a:ext cx="7701221" cy="584124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Sequence-to-Sequence (Seq2Seq)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6260A-839D-D735-71C4-36D54C4E00AB}"/>
              </a:ext>
            </a:extLst>
          </p:cNvPr>
          <p:cNvSpPr txBox="1"/>
          <p:nvPr/>
        </p:nvSpPr>
        <p:spPr>
          <a:xfrm>
            <a:off x="474306" y="1188030"/>
            <a:ext cx="1100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A sequence-to-sequence network can be applied to state of charge (SOC) estimation by taking a sequence of past input values as (encoder), encoding them into a fixed-size context vector, and then decoding this vector into a sequence of future SOC values (decoder).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This allows the model to </a:t>
            </a:r>
            <a:r>
              <a:rPr lang="en-US" sz="2400" dirty="0">
                <a:solidFill>
                  <a:srgbClr val="FF0000"/>
                </a:solidFill>
              </a:rPr>
              <a:t>capture temporal dependencies</a:t>
            </a:r>
            <a:r>
              <a:rPr lang="en-US" sz="2400" dirty="0"/>
              <a:t> and predict future SOC values based on historical data, which is essential for accurate SOC estimation in applications such as battery management systems.</a:t>
            </a:r>
            <a:endParaRPr lang="en-IN" sz="2400" dirty="0"/>
          </a:p>
        </p:txBody>
      </p:sp>
      <p:pic>
        <p:nvPicPr>
          <p:cNvPr id="2050" name="Picture 2" descr="Tech Deep Dive: Extractive vs. abstractive summaries and how machines ...">
            <a:extLst>
              <a:ext uri="{FF2B5EF4-FFF2-40B4-BE49-F238E27FC236}">
                <a16:creationId xmlns:a16="http://schemas.microsoft.com/office/drawing/2014/main" id="{0F184CEF-93F5-3E27-322C-EB60AB24A20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054" y="3021976"/>
            <a:ext cx="5949750" cy="15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70F93-451F-E150-182C-8C0F3B2945C3}"/>
              </a:ext>
            </a:extLst>
          </p:cNvPr>
          <p:cNvSpPr txBox="1"/>
          <p:nvPr/>
        </p:nvSpPr>
        <p:spPr>
          <a:xfrm>
            <a:off x="3641697" y="3101009"/>
            <a:ext cx="105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E7C85-4231-346E-4ECA-E9794FE7A1B0}"/>
              </a:ext>
            </a:extLst>
          </p:cNvPr>
          <p:cNvSpPr txBox="1"/>
          <p:nvPr/>
        </p:nvSpPr>
        <p:spPr>
          <a:xfrm>
            <a:off x="7701221" y="3101009"/>
            <a:ext cx="105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165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E1DCC-68B5-2DD8-C3EF-488D02EA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7A1B-E0A7-4941-A880-DD3C872C95B5}" type="datetime1">
              <a:rPr lang="en-IN" smtClean="0"/>
              <a:t>08-04-2024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2AB5A-9F90-D3F2-D74E-D4B38D8F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17</a:t>
            </a:fld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3F54F-9448-D969-B170-0627A2D5450E}"/>
              </a:ext>
            </a:extLst>
          </p:cNvPr>
          <p:cNvSpPr txBox="1">
            <a:spLocks/>
          </p:cNvSpPr>
          <p:nvPr/>
        </p:nvSpPr>
        <p:spPr>
          <a:xfrm>
            <a:off x="-358302" y="472637"/>
            <a:ext cx="7294123" cy="584124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Sequence to Sequence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177C4-5C65-A837-F105-079CFCD39B22}"/>
              </a:ext>
            </a:extLst>
          </p:cNvPr>
          <p:cNvSpPr txBox="1"/>
          <p:nvPr/>
        </p:nvSpPr>
        <p:spPr>
          <a:xfrm>
            <a:off x="774591" y="1131115"/>
            <a:ext cx="65247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Encoder: Compresses input data into a latent space representation using a </a:t>
            </a:r>
            <a:r>
              <a:rPr lang="en-US" sz="2000" dirty="0">
                <a:solidFill>
                  <a:srgbClr val="FF0000"/>
                </a:solidFill>
              </a:rPr>
              <a:t>Multilayer Perceptron</a:t>
            </a:r>
            <a:r>
              <a:rPr lang="en-US" sz="2000" dirty="0"/>
              <a:t> (MLP) architecture. Consists of densely connected layers with 16, 32, and 64 neurons, each utilizing the hyperbolic tangent (tanh) activation function. Ends with a Flatten layer to convert the output into a 1D array.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Context Vector: The compressed representation learned by the encoder is repeated and serves as the input for the decoder.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Decoder: Reconstructs the original input from the context vector. Composed of three </a:t>
            </a:r>
            <a:r>
              <a:rPr lang="en-US" sz="2000" dirty="0">
                <a:solidFill>
                  <a:srgbClr val="FF0000"/>
                </a:solidFill>
              </a:rPr>
              <a:t>Gated Recurrent Unit </a:t>
            </a:r>
            <a:r>
              <a:rPr lang="en-US" sz="2000" dirty="0"/>
              <a:t>(GRU) layers with 64, 32, and 16 units, respectively. Each GRU layer uses the sigmoid activation function. The final Time Distributed layer with a Dense layer having 1 neuron and a linear activation function outputs the SOC.</a:t>
            </a:r>
            <a:endParaRPr lang="en-IN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623AE1-EF59-C3AC-3EF5-7DC34B48500A}"/>
              </a:ext>
            </a:extLst>
          </p:cNvPr>
          <p:cNvGrpSpPr/>
          <p:nvPr/>
        </p:nvGrpSpPr>
        <p:grpSpPr>
          <a:xfrm>
            <a:off x="7723321" y="515815"/>
            <a:ext cx="4135887" cy="5799128"/>
            <a:chOff x="7723321" y="515815"/>
            <a:chExt cx="4135887" cy="57991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6EA6DE-FC34-2F95-934B-680BC2C71C63}"/>
                </a:ext>
              </a:extLst>
            </p:cNvPr>
            <p:cNvSpPr/>
            <p:nvPr/>
          </p:nvSpPr>
          <p:spPr>
            <a:xfrm>
              <a:off x="8506408" y="3364691"/>
              <a:ext cx="2847392" cy="6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/>
                <a:t>GRU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AE08DF-414A-C7CA-DBBF-80EF32D046FD}"/>
                </a:ext>
              </a:extLst>
            </p:cNvPr>
            <p:cNvSpPr/>
            <p:nvPr/>
          </p:nvSpPr>
          <p:spPr>
            <a:xfrm>
              <a:off x="8506408" y="2395409"/>
              <a:ext cx="2847392" cy="6381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/>
                <a:t>MLP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A1557-2E9C-697D-AF32-17F550402761}"/>
                </a:ext>
              </a:extLst>
            </p:cNvPr>
            <p:cNvSpPr/>
            <p:nvPr/>
          </p:nvSpPr>
          <p:spPr>
            <a:xfrm>
              <a:off x="8413101" y="2291670"/>
              <a:ext cx="3079102" cy="1856792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 descr="Charge, electricity, energy, flash, lightning icon">
              <a:extLst>
                <a:ext uri="{FF2B5EF4-FFF2-40B4-BE49-F238E27FC236}">
                  <a16:creationId xmlns:a16="http://schemas.microsoft.com/office/drawing/2014/main" id="{FA2AE12B-B8A4-BD6F-D24D-D5D81C97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102" y="720371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 descr="Blk/Yel 2&quot; Triangle Vinyl Electrical Shock Symbol ISO Label | Fastenal">
              <a:extLst>
                <a:ext uri="{FF2B5EF4-FFF2-40B4-BE49-F238E27FC236}">
                  <a16:creationId xmlns:a16="http://schemas.microsoft.com/office/drawing/2014/main" id="{C23686CA-9D79-E2EB-16F2-0620CD98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507" y="660751"/>
              <a:ext cx="655320" cy="655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Thermometer Generic Mixed icon">
              <a:extLst>
                <a:ext uri="{FF2B5EF4-FFF2-40B4-BE49-F238E27FC236}">
                  <a16:creationId xmlns:a16="http://schemas.microsoft.com/office/drawing/2014/main" id="{F9724C7A-9E6C-63D0-58F6-15112BF16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0522" y="706471"/>
              <a:ext cx="594360" cy="594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Premium Vector | Battery icon vector">
              <a:extLst>
                <a:ext uri="{FF2B5EF4-FFF2-40B4-BE49-F238E27FC236}">
                  <a16:creationId xmlns:a16="http://schemas.microsoft.com/office/drawing/2014/main" id="{8F022531-1885-3E6B-7F26-956F850FE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61" b="24107"/>
            <a:stretch/>
          </p:blipFill>
          <p:spPr bwMode="auto">
            <a:xfrm>
              <a:off x="8766110" y="4730692"/>
              <a:ext cx="2327988" cy="121491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82651E-6BBA-ABF0-0BCD-B44E059BD7CC}"/>
                </a:ext>
              </a:extLst>
            </p:cNvPr>
            <p:cNvSpPr txBox="1"/>
            <p:nvPr/>
          </p:nvSpPr>
          <p:spPr>
            <a:xfrm rot="16200000">
              <a:off x="7450781" y="788356"/>
              <a:ext cx="945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Inputs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A63FD3-0BF3-1BD4-8AD0-087059EF47D3}"/>
                </a:ext>
              </a:extLst>
            </p:cNvPr>
            <p:cNvSpPr txBox="1"/>
            <p:nvPr/>
          </p:nvSpPr>
          <p:spPr>
            <a:xfrm rot="16200000">
              <a:off x="6690342" y="2629616"/>
              <a:ext cx="243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Seq2Seq Network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2114D8-10E4-47CC-BE2B-9FB7CC49E37F}"/>
                </a:ext>
              </a:extLst>
            </p:cNvPr>
            <p:cNvSpPr txBox="1"/>
            <p:nvPr/>
          </p:nvSpPr>
          <p:spPr>
            <a:xfrm rot="16200000">
              <a:off x="7476923" y="5003233"/>
              <a:ext cx="945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Target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80F6DC-1636-440C-A54B-6420313F1F3C}"/>
                </a:ext>
              </a:extLst>
            </p:cNvPr>
            <p:cNvSpPr txBox="1"/>
            <p:nvPr/>
          </p:nvSpPr>
          <p:spPr>
            <a:xfrm>
              <a:off x="8299579" y="1342238"/>
              <a:ext cx="3559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Current        Voltage    Temperature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A837FD-8DDC-E0D9-2973-918344D5D755}"/>
                </a:ext>
              </a:extLst>
            </p:cNvPr>
            <p:cNvSpPr txBox="1"/>
            <p:nvPr/>
          </p:nvSpPr>
          <p:spPr>
            <a:xfrm>
              <a:off x="9147110" y="5945611"/>
              <a:ext cx="1670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State-of-Charge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D44A36-5836-46E0-9605-FBD952CF0D5D}"/>
                </a:ext>
              </a:extLst>
            </p:cNvPr>
            <p:cNvSpPr/>
            <p:nvPr/>
          </p:nvSpPr>
          <p:spPr>
            <a:xfrm>
              <a:off x="7723321" y="515815"/>
              <a:ext cx="4135887" cy="5799128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7E530AF-F800-FCD7-55D2-916B89F1C223}"/>
                </a:ext>
              </a:extLst>
            </p:cNvPr>
            <p:cNvSpPr/>
            <p:nvPr/>
          </p:nvSpPr>
          <p:spPr>
            <a:xfrm>
              <a:off x="9795587" y="1750847"/>
              <a:ext cx="186612" cy="430924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45277CD7-4A60-C381-0808-DB1781740B58}"/>
                </a:ext>
              </a:extLst>
            </p:cNvPr>
            <p:cNvSpPr/>
            <p:nvPr/>
          </p:nvSpPr>
          <p:spPr>
            <a:xfrm>
              <a:off x="9807950" y="4258361"/>
              <a:ext cx="186612" cy="430924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E0CAF1-DB18-B4C5-632A-1C0A4E16955C}"/>
                </a:ext>
              </a:extLst>
            </p:cNvPr>
            <p:cNvSpPr txBox="1"/>
            <p:nvPr/>
          </p:nvSpPr>
          <p:spPr>
            <a:xfrm rot="16200000">
              <a:off x="7733130" y="2477474"/>
              <a:ext cx="994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Encoder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016EB4-A7B5-4387-CC05-EF1EC9DF43F6}"/>
                </a:ext>
              </a:extLst>
            </p:cNvPr>
            <p:cNvSpPr txBox="1"/>
            <p:nvPr/>
          </p:nvSpPr>
          <p:spPr>
            <a:xfrm rot="16200000">
              <a:off x="7734873" y="3521695"/>
              <a:ext cx="994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Decoder</a:t>
              </a:r>
            </a:p>
          </p:txBody>
        </p:sp>
      </p:grpSp>
      <p:sp>
        <p:nvSpPr>
          <p:cNvPr id="6" name="Arrow: Down 5">
            <a:extLst>
              <a:ext uri="{FF2B5EF4-FFF2-40B4-BE49-F238E27FC236}">
                <a16:creationId xmlns:a16="http://schemas.microsoft.com/office/drawing/2014/main" id="{5B9C172D-B3B1-52F3-97C6-EB418F27757E}"/>
              </a:ext>
            </a:extLst>
          </p:cNvPr>
          <p:cNvSpPr/>
          <p:nvPr/>
        </p:nvSpPr>
        <p:spPr>
          <a:xfrm>
            <a:off x="9828167" y="3069436"/>
            <a:ext cx="186612" cy="259369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76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8AB1C-EFD3-E765-291A-A29D75DC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7A1B-E0A7-4941-A880-DD3C872C95B5}" type="datetime1">
              <a:rPr lang="en-IN" smtClean="0"/>
              <a:t>08-04-2024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28791-3A99-E445-A66B-10A35625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18</a:t>
            </a:fld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4771A8-5518-A5D5-B9EA-B39C48C2C00F}"/>
              </a:ext>
            </a:extLst>
          </p:cNvPr>
          <p:cNvSpPr txBox="1">
            <a:spLocks/>
          </p:cNvSpPr>
          <p:nvPr/>
        </p:nvSpPr>
        <p:spPr>
          <a:xfrm>
            <a:off x="-377757" y="400753"/>
            <a:ext cx="7294123" cy="584124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Advantages over Base paper Model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E1EAEBE-85D5-3535-224E-03EF06217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019" y="1258973"/>
            <a:ext cx="707396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Efficient Parallelism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Using an MLP for encoding in state-of-charge prediction enables parallel computations, speeding up processing for real-time predictions and scalability.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Generalization with Reduced Overfitting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GRU-based decoding enhances feature extraction while reducing overfitting risks, ensuring accurate predictions across diverse battery conditions.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Compact and Streamlined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The combination of MLP and GRU architectures creates a compact model suitable for onboard battery management, optimizing resource utilization for deployment in electric vehicles and portable devices.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066F73-617F-4C10-705F-4D343303E025}"/>
              </a:ext>
            </a:extLst>
          </p:cNvPr>
          <p:cNvGrpSpPr/>
          <p:nvPr/>
        </p:nvGrpSpPr>
        <p:grpSpPr>
          <a:xfrm>
            <a:off x="1427023" y="1891276"/>
            <a:ext cx="9721190" cy="3817555"/>
            <a:chOff x="0" y="0"/>
            <a:chExt cx="11033155" cy="4056094"/>
          </a:xfrm>
        </p:grpSpPr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AE18D038-7DFC-D266-5632-239EDBA54733}"/>
                </a:ext>
              </a:extLst>
            </p:cNvPr>
            <p:cNvSpPr/>
            <p:nvPr/>
          </p:nvSpPr>
          <p:spPr>
            <a:xfrm>
              <a:off x="9941893" y="3451559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2A482B6-8EA1-CE54-4BAC-0630CDF655EE}"/>
                </a:ext>
              </a:extLst>
            </p:cNvPr>
            <p:cNvSpPr/>
            <p:nvPr/>
          </p:nvSpPr>
          <p:spPr>
            <a:xfrm>
              <a:off x="9859818" y="2807758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5A0892B4-45B8-03AA-F348-7E7C3D24994B}"/>
                </a:ext>
              </a:extLst>
            </p:cNvPr>
            <p:cNvSpPr/>
            <p:nvPr/>
          </p:nvSpPr>
          <p:spPr>
            <a:xfrm>
              <a:off x="9844169" y="2122049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7374A902-FA94-EE6C-5362-022E963BF108}"/>
                </a:ext>
              </a:extLst>
            </p:cNvPr>
            <p:cNvSpPr/>
            <p:nvPr/>
          </p:nvSpPr>
          <p:spPr>
            <a:xfrm>
              <a:off x="9217446" y="3442946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2A61C7D0-1F7E-A0B1-B138-A9462D9B29E9}"/>
                </a:ext>
              </a:extLst>
            </p:cNvPr>
            <p:cNvSpPr/>
            <p:nvPr/>
          </p:nvSpPr>
          <p:spPr>
            <a:xfrm>
              <a:off x="9192878" y="2783912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FA74285A-AB6C-9FAB-B906-A96FC679126D}"/>
                </a:ext>
              </a:extLst>
            </p:cNvPr>
            <p:cNvSpPr/>
            <p:nvPr/>
          </p:nvSpPr>
          <p:spPr>
            <a:xfrm>
              <a:off x="9102918" y="354721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66F664B4-88EB-1BC8-6D90-28E4E3D9CFD6}"/>
                </a:ext>
              </a:extLst>
            </p:cNvPr>
            <p:cNvSpPr/>
            <p:nvPr/>
          </p:nvSpPr>
          <p:spPr>
            <a:xfrm>
              <a:off x="9159785" y="2122049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A22A45B-6512-D42E-52C7-275BBC3FCE4B}"/>
                </a:ext>
              </a:extLst>
            </p:cNvPr>
            <p:cNvCxnSpPr/>
            <p:nvPr/>
          </p:nvCxnSpPr>
          <p:spPr>
            <a:xfrm flipV="1">
              <a:off x="8868340" y="3126650"/>
              <a:ext cx="1657329" cy="7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49977F7-4B38-B0B3-ACB2-62E4D4D8296A}"/>
                </a:ext>
              </a:extLst>
            </p:cNvPr>
            <p:cNvCxnSpPr/>
            <p:nvPr/>
          </p:nvCxnSpPr>
          <p:spPr>
            <a:xfrm flipV="1">
              <a:off x="8913396" y="3801649"/>
              <a:ext cx="1657329" cy="7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03B4B6-602E-D57A-EDCC-CCD68F277F64}"/>
                </a:ext>
              </a:extLst>
            </p:cNvPr>
            <p:cNvCxnSpPr>
              <a:stCxn id="74" idx="6"/>
              <a:endCxn id="78" idx="2"/>
            </p:cNvCxnSpPr>
            <p:nvPr/>
          </p:nvCxnSpPr>
          <p:spPr>
            <a:xfrm flipV="1">
              <a:off x="8841850" y="2457417"/>
              <a:ext cx="1657329" cy="7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C548EC36-3186-9D1A-4469-4CF8E1214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144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öhne"/>
                </a:rPr>
              </a:b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14EC4C6F-2C6B-A756-8B65-6EE8E8BD3909}"/>
                </a:ext>
              </a:extLst>
            </p:cNvPr>
            <p:cNvSpPr/>
            <p:nvPr/>
          </p:nvSpPr>
          <p:spPr>
            <a:xfrm>
              <a:off x="8340918" y="2210463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1875AA24-AD20-2EAE-9E7C-D6342BDEB944}"/>
                </a:ext>
              </a:extLst>
            </p:cNvPr>
            <p:cNvSpPr/>
            <p:nvPr/>
          </p:nvSpPr>
          <p:spPr>
            <a:xfrm>
              <a:off x="8427720" y="354721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22FC1ABA-4F8E-DB0D-7593-2C1314DE9C74}"/>
                </a:ext>
              </a:extLst>
            </p:cNvPr>
            <p:cNvSpPr/>
            <p:nvPr/>
          </p:nvSpPr>
          <p:spPr>
            <a:xfrm>
              <a:off x="8377362" y="2878837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49168F22-CC51-EE3E-7E8C-4685617AE917}"/>
                </a:ext>
              </a:extLst>
            </p:cNvPr>
            <p:cNvSpPr/>
            <p:nvPr/>
          </p:nvSpPr>
          <p:spPr>
            <a:xfrm>
              <a:off x="9090012" y="2878836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5F3FF4DE-3A2F-2706-EAE0-E23466A1192B}"/>
                </a:ext>
              </a:extLst>
            </p:cNvPr>
            <p:cNvSpPr/>
            <p:nvPr/>
          </p:nvSpPr>
          <p:spPr>
            <a:xfrm>
              <a:off x="10499179" y="2202975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347199F3-D9CF-AC6E-1F1F-7BA548A505C6}"/>
                </a:ext>
              </a:extLst>
            </p:cNvPr>
            <p:cNvSpPr/>
            <p:nvPr/>
          </p:nvSpPr>
          <p:spPr>
            <a:xfrm>
              <a:off x="9761550" y="2210462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63C0C4B7-7C54-240D-F609-8DC7915F82D3}"/>
                </a:ext>
              </a:extLst>
            </p:cNvPr>
            <p:cNvSpPr/>
            <p:nvPr/>
          </p:nvSpPr>
          <p:spPr>
            <a:xfrm>
              <a:off x="9044264" y="220344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6A763A5F-862B-16AA-168C-A0F0763AE41A}"/>
                </a:ext>
              </a:extLst>
            </p:cNvPr>
            <p:cNvSpPr/>
            <p:nvPr/>
          </p:nvSpPr>
          <p:spPr>
            <a:xfrm>
              <a:off x="9802662" y="354721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FDF20C07-EF53-3FFD-6E39-25C73C6C46F5}"/>
                </a:ext>
              </a:extLst>
            </p:cNvPr>
            <p:cNvSpPr/>
            <p:nvPr/>
          </p:nvSpPr>
          <p:spPr>
            <a:xfrm>
              <a:off x="9761550" y="2878835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5A9936A5-1217-A7B1-2F44-799CB6B0A169}"/>
                </a:ext>
              </a:extLst>
            </p:cNvPr>
            <p:cNvSpPr/>
            <p:nvPr/>
          </p:nvSpPr>
          <p:spPr>
            <a:xfrm>
              <a:off x="10532223" y="354721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30025318-8D27-CF6C-FAFC-F09E3026A372}"/>
                </a:ext>
              </a:extLst>
            </p:cNvPr>
            <p:cNvSpPr/>
            <p:nvPr/>
          </p:nvSpPr>
          <p:spPr>
            <a:xfrm>
              <a:off x="10493187" y="289076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7A7E2D-9038-6596-9FEA-CD359496A5C8}"/>
                </a:ext>
              </a:extLst>
            </p:cNvPr>
            <p:cNvCxnSpPr>
              <a:cxnSpLocks/>
              <a:stCxn id="74" idx="5"/>
              <a:endCxn id="77" idx="1"/>
            </p:cNvCxnSpPr>
            <p:nvPr/>
          </p:nvCxnSpPr>
          <p:spPr>
            <a:xfrm>
              <a:off x="8768490" y="2644822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15A7540-1D3C-4EEF-56A4-4C1B392FC80F}"/>
                </a:ext>
              </a:extLst>
            </p:cNvPr>
            <p:cNvCxnSpPr>
              <a:cxnSpLocks/>
            </p:cNvCxnSpPr>
            <p:nvPr/>
          </p:nvCxnSpPr>
          <p:spPr>
            <a:xfrm>
              <a:off x="8793165" y="3306495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AA9FD46-9267-DF6E-CA7B-76DB54C43826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045" y="2638195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E6536A9-8257-B3F8-E9D6-38A48856DF40}"/>
                </a:ext>
              </a:extLst>
            </p:cNvPr>
            <p:cNvCxnSpPr>
              <a:cxnSpLocks/>
            </p:cNvCxnSpPr>
            <p:nvPr/>
          </p:nvCxnSpPr>
          <p:spPr>
            <a:xfrm>
              <a:off x="9423873" y="2631258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4DEEF8D-347D-1508-CC95-2649815FE629}"/>
                </a:ext>
              </a:extLst>
            </p:cNvPr>
            <p:cNvCxnSpPr>
              <a:cxnSpLocks/>
            </p:cNvCxnSpPr>
            <p:nvPr/>
          </p:nvCxnSpPr>
          <p:spPr>
            <a:xfrm>
              <a:off x="10216699" y="3313624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1B13D1-9085-240A-E37B-46E5E9BE1B28}"/>
                </a:ext>
              </a:extLst>
            </p:cNvPr>
            <p:cNvCxnSpPr>
              <a:cxnSpLocks/>
            </p:cNvCxnSpPr>
            <p:nvPr/>
          </p:nvCxnSpPr>
          <p:spPr>
            <a:xfrm>
              <a:off x="9489869" y="3326758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A4983B-1861-D1D3-9053-B6286B90BC98}"/>
                </a:ext>
              </a:extLst>
            </p:cNvPr>
            <p:cNvCxnSpPr>
              <a:stCxn id="74" idx="5"/>
              <a:endCxn id="68" idx="1"/>
            </p:cNvCxnSpPr>
            <p:nvPr/>
          </p:nvCxnSpPr>
          <p:spPr>
            <a:xfrm>
              <a:off x="8768490" y="2644822"/>
              <a:ext cx="407788" cy="976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8BDA147-325E-1155-6EB3-594583F30106}"/>
                </a:ext>
              </a:extLst>
            </p:cNvPr>
            <p:cNvCxnSpPr/>
            <p:nvPr/>
          </p:nvCxnSpPr>
          <p:spPr>
            <a:xfrm>
              <a:off x="9454409" y="2671792"/>
              <a:ext cx="407788" cy="976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877FC62-510E-315B-59DB-EF7B171E02B9}"/>
                </a:ext>
              </a:extLst>
            </p:cNvPr>
            <p:cNvCxnSpPr/>
            <p:nvPr/>
          </p:nvCxnSpPr>
          <p:spPr>
            <a:xfrm>
              <a:off x="10199786" y="2644822"/>
              <a:ext cx="407788" cy="976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19ACCD-7325-970D-6BB1-FDA09F00CF85}"/>
                </a:ext>
              </a:extLst>
            </p:cNvPr>
            <p:cNvCxnSpPr>
              <a:cxnSpLocks/>
              <a:stCxn id="75" idx="7"/>
              <a:endCxn id="80" idx="3"/>
            </p:cNvCxnSpPr>
            <p:nvPr/>
          </p:nvCxnSpPr>
          <p:spPr>
            <a:xfrm flipV="1">
              <a:off x="8855292" y="2637800"/>
              <a:ext cx="262332" cy="98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9D6EC79-291E-A9DE-6CC1-851A2D997D26}"/>
                </a:ext>
              </a:extLst>
            </p:cNvPr>
            <p:cNvCxnSpPr/>
            <p:nvPr/>
          </p:nvCxnSpPr>
          <p:spPr>
            <a:xfrm flipV="1">
              <a:off x="9556144" y="2631097"/>
              <a:ext cx="262332" cy="98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470327F-8C76-34BD-ECC3-EA22BA2D3AD4}"/>
                </a:ext>
              </a:extLst>
            </p:cNvPr>
            <p:cNvCxnSpPr/>
            <p:nvPr/>
          </p:nvCxnSpPr>
          <p:spPr>
            <a:xfrm flipV="1">
              <a:off x="10303594" y="2662897"/>
              <a:ext cx="262332" cy="98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0D1BFB-0482-9B7D-7F87-8844E98E6199}"/>
                </a:ext>
              </a:extLst>
            </p:cNvPr>
            <p:cNvCxnSpPr>
              <a:stCxn id="75" idx="7"/>
              <a:endCxn id="77" idx="3"/>
            </p:cNvCxnSpPr>
            <p:nvPr/>
          </p:nvCxnSpPr>
          <p:spPr>
            <a:xfrm flipV="1">
              <a:off x="8855292" y="3313195"/>
              <a:ext cx="308080" cy="308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46743E0-0F54-53D7-A62F-AE6EB8D01C60}"/>
                </a:ext>
              </a:extLst>
            </p:cNvPr>
            <p:cNvCxnSpPr/>
            <p:nvPr/>
          </p:nvCxnSpPr>
          <p:spPr>
            <a:xfrm flipV="1">
              <a:off x="9549216" y="3354591"/>
              <a:ext cx="308080" cy="308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92EEF4-2587-8297-1BA4-D33EECAD95A7}"/>
                </a:ext>
              </a:extLst>
            </p:cNvPr>
            <p:cNvCxnSpPr/>
            <p:nvPr/>
          </p:nvCxnSpPr>
          <p:spPr>
            <a:xfrm flipV="1">
              <a:off x="10269437" y="3329946"/>
              <a:ext cx="308080" cy="308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9961167A-4CC2-1769-6A6E-8A896DF191D8}"/>
                </a:ext>
              </a:extLst>
            </p:cNvPr>
            <p:cNvSpPr/>
            <p:nvPr/>
          </p:nvSpPr>
          <p:spPr>
            <a:xfrm>
              <a:off x="9159786" y="2949854"/>
              <a:ext cx="337436" cy="300007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7DE5B920-BA85-7DCC-488B-47904AA6FCD3}"/>
                </a:ext>
              </a:extLst>
            </p:cNvPr>
            <p:cNvSpPr/>
            <p:nvPr/>
          </p:nvSpPr>
          <p:spPr>
            <a:xfrm>
              <a:off x="9121630" y="2274814"/>
              <a:ext cx="302243" cy="279548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42026E63-0D38-0415-218D-55FA26393379}"/>
                </a:ext>
              </a:extLst>
            </p:cNvPr>
            <p:cNvSpPr/>
            <p:nvPr/>
          </p:nvSpPr>
          <p:spPr>
            <a:xfrm>
              <a:off x="9176063" y="3618727"/>
              <a:ext cx="346017" cy="308538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E42B0628-2B74-A7FA-E3AA-38C0CFE6F4AB}"/>
                </a:ext>
              </a:extLst>
            </p:cNvPr>
            <p:cNvSpPr/>
            <p:nvPr/>
          </p:nvSpPr>
          <p:spPr>
            <a:xfrm>
              <a:off x="9841998" y="2282719"/>
              <a:ext cx="319056" cy="292241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D31C261B-06EA-95E7-C49B-CFF79D140EC3}"/>
                </a:ext>
              </a:extLst>
            </p:cNvPr>
            <p:cNvSpPr/>
            <p:nvPr/>
          </p:nvSpPr>
          <p:spPr>
            <a:xfrm>
              <a:off x="9828588" y="2960016"/>
              <a:ext cx="325451" cy="30065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DAD6ECCC-D431-109F-28D2-117829BEA88E}"/>
                </a:ext>
              </a:extLst>
            </p:cNvPr>
            <p:cNvSpPr/>
            <p:nvPr/>
          </p:nvSpPr>
          <p:spPr>
            <a:xfrm>
              <a:off x="9877627" y="3611132"/>
              <a:ext cx="331978" cy="308540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2F3B7C-0B09-D0E6-B3F2-0C762E5F0006}"/>
              </a:ext>
            </a:extLst>
          </p:cNvPr>
          <p:cNvGrpSpPr/>
          <p:nvPr/>
        </p:nvGrpSpPr>
        <p:grpSpPr>
          <a:xfrm>
            <a:off x="1379978" y="-809736"/>
            <a:ext cx="9721190" cy="3817555"/>
            <a:chOff x="0" y="0"/>
            <a:chExt cx="11033155" cy="4056094"/>
          </a:xfrm>
        </p:grpSpPr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7EBBC8BA-F672-AD1B-D14F-6128D3A493C8}"/>
                </a:ext>
              </a:extLst>
            </p:cNvPr>
            <p:cNvSpPr/>
            <p:nvPr/>
          </p:nvSpPr>
          <p:spPr>
            <a:xfrm>
              <a:off x="9941893" y="3451559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2268DA1A-4A00-BCF9-088B-75C44CE62993}"/>
                </a:ext>
              </a:extLst>
            </p:cNvPr>
            <p:cNvSpPr/>
            <p:nvPr/>
          </p:nvSpPr>
          <p:spPr>
            <a:xfrm>
              <a:off x="9859818" y="2807758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0B964F8B-5755-CC8C-D81A-B674EE7F3578}"/>
                </a:ext>
              </a:extLst>
            </p:cNvPr>
            <p:cNvSpPr/>
            <p:nvPr/>
          </p:nvSpPr>
          <p:spPr>
            <a:xfrm>
              <a:off x="9844169" y="2122049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C768E9E0-5221-9BE7-9EBA-A5DAEC61FC09}"/>
                </a:ext>
              </a:extLst>
            </p:cNvPr>
            <p:cNvSpPr/>
            <p:nvPr/>
          </p:nvSpPr>
          <p:spPr>
            <a:xfrm>
              <a:off x="9217446" y="3442946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3477D38A-EFFE-7385-A5FB-7B51D445B892}"/>
                </a:ext>
              </a:extLst>
            </p:cNvPr>
            <p:cNvSpPr/>
            <p:nvPr/>
          </p:nvSpPr>
          <p:spPr>
            <a:xfrm>
              <a:off x="9192878" y="2783912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10A689BE-E777-7EA1-1A3B-89C70AD2940B}"/>
                </a:ext>
              </a:extLst>
            </p:cNvPr>
            <p:cNvSpPr/>
            <p:nvPr/>
          </p:nvSpPr>
          <p:spPr>
            <a:xfrm>
              <a:off x="9102918" y="354721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D523E217-C822-513D-3635-CE9CAEBAF198}"/>
                </a:ext>
              </a:extLst>
            </p:cNvPr>
            <p:cNvSpPr/>
            <p:nvPr/>
          </p:nvSpPr>
          <p:spPr>
            <a:xfrm>
              <a:off x="9159785" y="2122049"/>
              <a:ext cx="252000" cy="262393"/>
            </a:xfrm>
            <a:prstGeom prst="flowChartConnector">
              <a:avLst/>
            </a:prstGeom>
            <a:noFill/>
            <a:ln w="12700" cap="flat" cmpd="sng" algn="ctr">
              <a:solidFill>
                <a:schemeClr val="accent1">
                  <a:alpha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5C67F2-FB61-435D-353B-499106D1C573}"/>
                </a:ext>
              </a:extLst>
            </p:cNvPr>
            <p:cNvCxnSpPr/>
            <p:nvPr/>
          </p:nvCxnSpPr>
          <p:spPr>
            <a:xfrm flipV="1">
              <a:off x="8868340" y="3126650"/>
              <a:ext cx="1657329" cy="7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6226D4D-2537-33BB-4D97-800CD491781F}"/>
                </a:ext>
              </a:extLst>
            </p:cNvPr>
            <p:cNvCxnSpPr/>
            <p:nvPr/>
          </p:nvCxnSpPr>
          <p:spPr>
            <a:xfrm flipV="1">
              <a:off x="8913396" y="3801649"/>
              <a:ext cx="1657329" cy="7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5656EC-F045-D092-AD54-48BDCD0765A3}"/>
                </a:ext>
              </a:extLst>
            </p:cNvPr>
            <p:cNvCxnSpPr>
              <a:stCxn id="6" idx="6"/>
              <a:endCxn id="14" idx="2"/>
            </p:cNvCxnSpPr>
            <p:nvPr/>
          </p:nvCxnSpPr>
          <p:spPr>
            <a:xfrm flipV="1">
              <a:off x="8841850" y="2457417"/>
              <a:ext cx="1657329" cy="7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2DCF1B0-86A8-1C81-BE82-EB1D7F1AF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144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öhne"/>
                </a:rPr>
              </a:b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8A5ED2DE-02EB-9D6C-EEDE-9FCAD6062C0A}"/>
                </a:ext>
              </a:extLst>
            </p:cNvPr>
            <p:cNvSpPr/>
            <p:nvPr/>
          </p:nvSpPr>
          <p:spPr>
            <a:xfrm>
              <a:off x="8340918" y="2210463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6A198977-8327-97B3-D1C0-3ACAFFDF0863}"/>
                </a:ext>
              </a:extLst>
            </p:cNvPr>
            <p:cNvSpPr/>
            <p:nvPr/>
          </p:nvSpPr>
          <p:spPr>
            <a:xfrm>
              <a:off x="8427720" y="354721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106B82DE-BAC8-ABC8-A9CB-218855C5DE30}"/>
                </a:ext>
              </a:extLst>
            </p:cNvPr>
            <p:cNvSpPr/>
            <p:nvPr/>
          </p:nvSpPr>
          <p:spPr>
            <a:xfrm>
              <a:off x="8377362" y="2878837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2A296D62-AC64-D661-E756-DCA9BFF41FB8}"/>
                </a:ext>
              </a:extLst>
            </p:cNvPr>
            <p:cNvSpPr/>
            <p:nvPr/>
          </p:nvSpPr>
          <p:spPr>
            <a:xfrm>
              <a:off x="9090012" y="2878836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A302E430-00C6-4CBD-26B8-28F2C1D6EF42}"/>
                </a:ext>
              </a:extLst>
            </p:cNvPr>
            <p:cNvSpPr/>
            <p:nvPr/>
          </p:nvSpPr>
          <p:spPr>
            <a:xfrm>
              <a:off x="10499179" y="2202975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B3A2ECB7-3E5E-EFAE-0D0F-0F059C4EA8DC}"/>
                </a:ext>
              </a:extLst>
            </p:cNvPr>
            <p:cNvSpPr/>
            <p:nvPr/>
          </p:nvSpPr>
          <p:spPr>
            <a:xfrm>
              <a:off x="9761550" y="2210462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1037248D-D310-3BDD-8BB0-A496D4968AFE}"/>
                </a:ext>
              </a:extLst>
            </p:cNvPr>
            <p:cNvSpPr/>
            <p:nvPr/>
          </p:nvSpPr>
          <p:spPr>
            <a:xfrm>
              <a:off x="9044264" y="220344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9E46315A-7991-1418-285E-068E9CD43A21}"/>
                </a:ext>
              </a:extLst>
            </p:cNvPr>
            <p:cNvSpPr/>
            <p:nvPr/>
          </p:nvSpPr>
          <p:spPr>
            <a:xfrm>
              <a:off x="9802662" y="354721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BB241468-73AD-75AF-077F-26E12AC054E4}"/>
                </a:ext>
              </a:extLst>
            </p:cNvPr>
            <p:cNvSpPr/>
            <p:nvPr/>
          </p:nvSpPr>
          <p:spPr>
            <a:xfrm>
              <a:off x="9761550" y="2878835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8E5EE8E2-7CD0-A226-32AF-53D543334B47}"/>
                </a:ext>
              </a:extLst>
            </p:cNvPr>
            <p:cNvSpPr/>
            <p:nvPr/>
          </p:nvSpPr>
          <p:spPr>
            <a:xfrm>
              <a:off x="10532223" y="354721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415EB915-09CE-7551-BD47-951CBF26489F}"/>
                </a:ext>
              </a:extLst>
            </p:cNvPr>
            <p:cNvSpPr/>
            <p:nvPr/>
          </p:nvSpPr>
          <p:spPr>
            <a:xfrm>
              <a:off x="10493187" y="2890761"/>
              <a:ext cx="500932" cy="508883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B8F317-FD95-EACA-F6A5-E3D11FF3D61A}"/>
                </a:ext>
              </a:extLst>
            </p:cNvPr>
            <p:cNvCxnSpPr>
              <a:cxnSpLocks/>
              <a:stCxn id="6" idx="5"/>
              <a:endCxn id="13" idx="1"/>
            </p:cNvCxnSpPr>
            <p:nvPr/>
          </p:nvCxnSpPr>
          <p:spPr>
            <a:xfrm>
              <a:off x="8768490" y="2644822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F7B9A5D-E705-D711-DB1E-4B1DDDBE64B7}"/>
                </a:ext>
              </a:extLst>
            </p:cNvPr>
            <p:cNvCxnSpPr>
              <a:cxnSpLocks/>
            </p:cNvCxnSpPr>
            <p:nvPr/>
          </p:nvCxnSpPr>
          <p:spPr>
            <a:xfrm>
              <a:off x="8793165" y="3306495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EC25F77-0E20-EC4E-007E-C54907FE72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045" y="2638195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20E648-DD0D-304B-2B03-589CA3F62ECE}"/>
                </a:ext>
              </a:extLst>
            </p:cNvPr>
            <p:cNvCxnSpPr>
              <a:cxnSpLocks/>
            </p:cNvCxnSpPr>
            <p:nvPr/>
          </p:nvCxnSpPr>
          <p:spPr>
            <a:xfrm>
              <a:off x="9423873" y="2631258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4EC4AE4-5B83-5B1B-9FFB-549A0FE1B46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6699" y="3313624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2A8E70-34DD-51B0-3FCC-8B437988C848}"/>
                </a:ext>
              </a:extLst>
            </p:cNvPr>
            <p:cNvCxnSpPr>
              <a:cxnSpLocks/>
            </p:cNvCxnSpPr>
            <p:nvPr/>
          </p:nvCxnSpPr>
          <p:spPr>
            <a:xfrm>
              <a:off x="9489869" y="3326758"/>
              <a:ext cx="394882" cy="308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02778B-A965-3DFE-DD22-653ED6814E4D}"/>
                </a:ext>
              </a:extLst>
            </p:cNvPr>
            <p:cNvCxnSpPr>
              <a:stCxn id="6" idx="5"/>
              <a:endCxn id="16" idx="1"/>
            </p:cNvCxnSpPr>
            <p:nvPr/>
          </p:nvCxnSpPr>
          <p:spPr>
            <a:xfrm>
              <a:off x="8768490" y="2644822"/>
              <a:ext cx="407788" cy="976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5BFA9F5-EDE0-579F-522E-91BBD124F11A}"/>
                </a:ext>
              </a:extLst>
            </p:cNvPr>
            <p:cNvCxnSpPr/>
            <p:nvPr/>
          </p:nvCxnSpPr>
          <p:spPr>
            <a:xfrm>
              <a:off x="9454409" y="2671792"/>
              <a:ext cx="407788" cy="976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A3B425-B108-ED23-1A1A-5327F698E02F}"/>
                </a:ext>
              </a:extLst>
            </p:cNvPr>
            <p:cNvCxnSpPr/>
            <p:nvPr/>
          </p:nvCxnSpPr>
          <p:spPr>
            <a:xfrm>
              <a:off x="10199786" y="2644822"/>
              <a:ext cx="407788" cy="976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AA8503-0AD2-941C-8A21-7D625DC73B8C}"/>
                </a:ext>
              </a:extLst>
            </p:cNvPr>
            <p:cNvCxnSpPr>
              <a:stCxn id="7" idx="7"/>
              <a:endCxn id="17" idx="3"/>
            </p:cNvCxnSpPr>
            <p:nvPr/>
          </p:nvCxnSpPr>
          <p:spPr>
            <a:xfrm flipV="1">
              <a:off x="8855292" y="2637800"/>
              <a:ext cx="262332" cy="98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628A7FC-A9A6-ED02-9255-74A4282C6B44}"/>
                </a:ext>
              </a:extLst>
            </p:cNvPr>
            <p:cNvCxnSpPr/>
            <p:nvPr/>
          </p:nvCxnSpPr>
          <p:spPr>
            <a:xfrm flipV="1">
              <a:off x="9556144" y="2631097"/>
              <a:ext cx="262332" cy="98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86FD35-C145-2438-A1EC-C5A74BD2AA90}"/>
                </a:ext>
              </a:extLst>
            </p:cNvPr>
            <p:cNvCxnSpPr/>
            <p:nvPr/>
          </p:nvCxnSpPr>
          <p:spPr>
            <a:xfrm flipV="1">
              <a:off x="10303594" y="2662897"/>
              <a:ext cx="262332" cy="98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B14881E-0B8E-D130-710D-E2F79568A011}"/>
                </a:ext>
              </a:extLst>
            </p:cNvPr>
            <p:cNvCxnSpPr>
              <a:stCxn id="7" idx="7"/>
              <a:endCxn id="13" idx="3"/>
            </p:cNvCxnSpPr>
            <p:nvPr/>
          </p:nvCxnSpPr>
          <p:spPr>
            <a:xfrm flipV="1">
              <a:off x="8855292" y="3313195"/>
              <a:ext cx="308080" cy="308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8CC2584-7DE9-7B68-55F2-B8751FB357A0}"/>
                </a:ext>
              </a:extLst>
            </p:cNvPr>
            <p:cNvCxnSpPr/>
            <p:nvPr/>
          </p:nvCxnSpPr>
          <p:spPr>
            <a:xfrm flipV="1">
              <a:off x="9549216" y="3354591"/>
              <a:ext cx="308080" cy="308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67E91E-FBAC-D8C0-778C-3B12FD288A93}"/>
                </a:ext>
              </a:extLst>
            </p:cNvPr>
            <p:cNvCxnSpPr/>
            <p:nvPr/>
          </p:nvCxnSpPr>
          <p:spPr>
            <a:xfrm flipV="1">
              <a:off x="10269437" y="3329946"/>
              <a:ext cx="308080" cy="308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E097EEE1-C349-0BA7-3E1E-C47964ECB500}"/>
                </a:ext>
              </a:extLst>
            </p:cNvPr>
            <p:cNvSpPr/>
            <p:nvPr/>
          </p:nvSpPr>
          <p:spPr>
            <a:xfrm>
              <a:off x="9159785" y="2949854"/>
              <a:ext cx="346197" cy="380178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3F0EB48C-C496-D7E7-62B6-7CF5F1E63745}"/>
                </a:ext>
              </a:extLst>
            </p:cNvPr>
            <p:cNvSpPr/>
            <p:nvPr/>
          </p:nvSpPr>
          <p:spPr>
            <a:xfrm>
              <a:off x="9121631" y="2274814"/>
              <a:ext cx="346197" cy="380178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CD8731B3-6DD3-3D8E-5E63-571A0970D1B3}"/>
                </a:ext>
              </a:extLst>
            </p:cNvPr>
            <p:cNvSpPr/>
            <p:nvPr/>
          </p:nvSpPr>
          <p:spPr>
            <a:xfrm>
              <a:off x="9176063" y="3618727"/>
              <a:ext cx="346197" cy="380178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7264052-FDE5-4504-FB21-B65949234B42}"/>
                </a:ext>
              </a:extLst>
            </p:cNvPr>
            <p:cNvSpPr/>
            <p:nvPr/>
          </p:nvSpPr>
          <p:spPr>
            <a:xfrm>
              <a:off x="9841998" y="2282719"/>
              <a:ext cx="346197" cy="380178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60E6A51E-2C51-15D9-3097-63D69CFB2DDA}"/>
                </a:ext>
              </a:extLst>
            </p:cNvPr>
            <p:cNvSpPr/>
            <p:nvPr/>
          </p:nvSpPr>
          <p:spPr>
            <a:xfrm>
              <a:off x="9828588" y="2960016"/>
              <a:ext cx="346197" cy="380178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CA1A21DF-63AB-06A9-0092-0A6DFF897082}"/>
                </a:ext>
              </a:extLst>
            </p:cNvPr>
            <p:cNvSpPr/>
            <p:nvPr/>
          </p:nvSpPr>
          <p:spPr>
            <a:xfrm>
              <a:off x="9877627" y="3611132"/>
              <a:ext cx="346197" cy="380178"/>
            </a:xfrm>
            <a:prstGeom prst="flowChartConnector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78ED74-A9FC-3F63-0E97-90E3C59B1566}"/>
              </a:ext>
            </a:extLst>
          </p:cNvPr>
          <p:cNvSpPr txBox="1"/>
          <p:nvPr/>
        </p:nvSpPr>
        <p:spPr>
          <a:xfrm>
            <a:off x="8283128" y="644220"/>
            <a:ext cx="346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Long/Short Term Memory (LSTM)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5AC80-290B-CC57-FA31-2AA81488C4DD}"/>
              </a:ext>
            </a:extLst>
          </p:cNvPr>
          <p:cNvSpPr txBox="1"/>
          <p:nvPr/>
        </p:nvSpPr>
        <p:spPr>
          <a:xfrm>
            <a:off x="8658715" y="3436959"/>
            <a:ext cx="346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Gated Recurrent Unit (GRU)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437EE-72FA-ADE2-4B02-10123A7640AF}"/>
              </a:ext>
            </a:extLst>
          </p:cNvPr>
          <p:cNvSpPr txBox="1"/>
          <p:nvPr/>
        </p:nvSpPr>
        <p:spPr>
          <a:xfrm>
            <a:off x="8658715" y="5756510"/>
            <a:ext cx="322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Input     Hidden Layers    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FC4336-F674-44A3-9BD4-475028FC85DC}"/>
              </a:ext>
            </a:extLst>
          </p:cNvPr>
          <p:cNvSpPr txBox="1"/>
          <p:nvPr/>
        </p:nvSpPr>
        <p:spPr>
          <a:xfrm>
            <a:off x="8673117" y="3006741"/>
            <a:ext cx="322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Input     Hidden Layers   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3717A-0C89-47B9-DEC3-8D9CE68F9121}"/>
              </a:ext>
            </a:extLst>
          </p:cNvPr>
          <p:cNvSpPr txBox="1"/>
          <p:nvPr/>
        </p:nvSpPr>
        <p:spPr>
          <a:xfrm>
            <a:off x="8837048" y="6102008"/>
            <a:ext cx="3401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- Cell memory         - Gated memory</a:t>
            </a:r>
            <a:endParaRPr lang="en-IN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230882C6-6607-F002-84C4-8D0E19A4DF71}"/>
              </a:ext>
            </a:extLst>
          </p:cNvPr>
          <p:cNvSpPr/>
          <p:nvPr/>
        </p:nvSpPr>
        <p:spPr>
          <a:xfrm>
            <a:off x="8550513" y="6133613"/>
            <a:ext cx="276040" cy="291054"/>
          </a:xfrm>
          <a:prstGeom prst="flowChartConnector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63F1674-BDD1-6E80-CEF9-53428224F597}"/>
              </a:ext>
            </a:extLst>
          </p:cNvPr>
          <p:cNvSpPr/>
          <p:nvPr/>
        </p:nvSpPr>
        <p:spPr>
          <a:xfrm>
            <a:off x="10199181" y="6133613"/>
            <a:ext cx="232582" cy="251962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33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68A78-CAE8-2BAE-0204-08911274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FBC85-3450-D4E6-083F-5CBFA86A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19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D90849-7A48-072C-9952-BC6B07B89AEF}"/>
              </a:ext>
            </a:extLst>
          </p:cNvPr>
          <p:cNvSpPr txBox="1">
            <a:spLocks/>
          </p:cNvSpPr>
          <p:nvPr/>
        </p:nvSpPr>
        <p:spPr>
          <a:xfrm>
            <a:off x="-190535" y="185727"/>
            <a:ext cx="4800670" cy="584124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 and Discussion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1B38AF-4E6D-EF4E-0FDE-62C355ED6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096139"/>
              </p:ext>
            </p:extLst>
          </p:nvPr>
        </p:nvGraphicFramePr>
        <p:xfrm>
          <a:off x="965689" y="1548454"/>
          <a:ext cx="4800672" cy="199737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00112">
                  <a:extLst>
                    <a:ext uri="{9D8B030D-6E8A-4147-A177-3AD203B41FA5}">
                      <a16:colId xmlns:a16="http://schemas.microsoft.com/office/drawing/2014/main" val="831335933"/>
                    </a:ext>
                  </a:extLst>
                </a:gridCol>
                <a:gridCol w="800112">
                  <a:extLst>
                    <a:ext uri="{9D8B030D-6E8A-4147-A177-3AD203B41FA5}">
                      <a16:colId xmlns:a16="http://schemas.microsoft.com/office/drawing/2014/main" val="3358696923"/>
                    </a:ext>
                  </a:extLst>
                </a:gridCol>
                <a:gridCol w="800112">
                  <a:extLst>
                    <a:ext uri="{9D8B030D-6E8A-4147-A177-3AD203B41FA5}">
                      <a16:colId xmlns:a16="http://schemas.microsoft.com/office/drawing/2014/main" val="767362648"/>
                    </a:ext>
                  </a:extLst>
                </a:gridCol>
                <a:gridCol w="800112">
                  <a:extLst>
                    <a:ext uri="{9D8B030D-6E8A-4147-A177-3AD203B41FA5}">
                      <a16:colId xmlns:a16="http://schemas.microsoft.com/office/drawing/2014/main" val="807000567"/>
                    </a:ext>
                  </a:extLst>
                </a:gridCol>
                <a:gridCol w="800112">
                  <a:extLst>
                    <a:ext uri="{9D8B030D-6E8A-4147-A177-3AD203B41FA5}">
                      <a16:colId xmlns:a16="http://schemas.microsoft.com/office/drawing/2014/main" val="2198505867"/>
                    </a:ext>
                  </a:extLst>
                </a:gridCol>
                <a:gridCol w="800112">
                  <a:extLst>
                    <a:ext uri="{9D8B030D-6E8A-4147-A177-3AD203B41FA5}">
                      <a16:colId xmlns:a16="http://schemas.microsoft.com/office/drawing/2014/main" val="1026410625"/>
                    </a:ext>
                  </a:extLst>
                </a:gridCol>
              </a:tblGrid>
              <a:tr h="33289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Sequence to Sequence Model (%)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268797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Metrics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N10deg 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10deg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25deg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30deg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40deg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1593211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MSE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0.1139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0.0889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0.0880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0.0877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3260335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RMSE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0.3375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0.2982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0.2967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0.2961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3066290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MAE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0.2783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0.2549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0.2547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0.2528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7278991"/>
                  </a:ext>
                </a:extLst>
              </a:tr>
              <a:tr h="3328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MAPE</a:t>
                      </a:r>
                      <a:endParaRPr lang="en-IN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0.8687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0.4567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0.4735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0.4492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22141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38EE648-AA67-6433-A2E3-F363989417F8}"/>
              </a:ext>
            </a:extLst>
          </p:cNvPr>
          <p:cNvSpPr txBox="1"/>
          <p:nvPr/>
        </p:nvSpPr>
        <p:spPr>
          <a:xfrm>
            <a:off x="726402" y="4371456"/>
            <a:ext cx="107391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Metrics like MSE, RMSE, MAE, and MAPE offer quantitative measures to assess model performance. Lower values indicate better accuracy for MSE, RMSE, and MAE, while MAPE provides a percentage-based perspective on prediction errors. Analyzing these metrics collectively helps gauge the model's effectiveness and identify areas for enhancement.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95AF2B-F97C-6FB0-FD73-4993F342D1D6}"/>
              </a:ext>
            </a:extLst>
          </p:cNvPr>
          <p:cNvSpPr txBox="1"/>
          <p:nvPr/>
        </p:nvSpPr>
        <p:spPr>
          <a:xfrm>
            <a:off x="366057" y="751120"/>
            <a:ext cx="9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                                 </a:t>
            </a:r>
            <a:r>
              <a:rPr lang="en-IN" sz="2400" u="sng" dirty="0"/>
              <a:t>Comparison of Performance Metrics of the Proposed Model              </a:t>
            </a:r>
            <a:endParaRPr lang="en-IN" sz="2000" u="sng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36CF6B4-9FC9-4BCA-AE89-74DA3447C0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202498"/>
              </p:ext>
            </p:extLst>
          </p:nvPr>
        </p:nvGraphicFramePr>
        <p:xfrm>
          <a:off x="6562725" y="11755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3CFF76E-9C01-5CA1-EF7A-CFB7613A2C7C}"/>
              </a:ext>
            </a:extLst>
          </p:cNvPr>
          <p:cNvSpPr txBox="1"/>
          <p:nvPr/>
        </p:nvSpPr>
        <p:spPr>
          <a:xfrm>
            <a:off x="2809670" y="3824303"/>
            <a:ext cx="99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Table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6D369-A018-5660-5B95-D9A709C01116}"/>
              </a:ext>
            </a:extLst>
          </p:cNvPr>
          <p:cNvSpPr txBox="1"/>
          <p:nvPr/>
        </p:nvSpPr>
        <p:spPr>
          <a:xfrm>
            <a:off x="8550093" y="3824303"/>
            <a:ext cx="78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13</a:t>
            </a:r>
          </a:p>
        </p:txBody>
      </p:sp>
    </p:spTree>
    <p:extLst>
      <p:ext uri="{BB962C8B-B14F-4D97-AF65-F5344CB8AC3E}">
        <p14:creationId xmlns:p14="http://schemas.microsoft.com/office/powerpoint/2010/main" val="221012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9C37-814E-9646-EDD2-AF0E48B6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44" y="349940"/>
            <a:ext cx="2483727" cy="717397"/>
          </a:xfrm>
          <a:prstGeom prst="round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sz="40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Motivation</a:t>
            </a:r>
            <a:r>
              <a:rPr lang="en-IN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CD91A-1265-F99C-8C4B-37B4D0FAF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50" y="1240138"/>
            <a:ext cx="5722108" cy="4633374"/>
          </a:xfrm>
        </p:spPr>
        <p:txBody>
          <a:bodyPr>
            <a:norm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Rechargeable energy storage devices, such as Li- Ion batteries(LIB), have become increasingly popular because of their extended life cycle, high energy density, and light-weight construction for a variety of industrial applications, especially Electric Vehicles (EVs).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Despite its high power and energy density, it is vital for a Battery Management System (BMS) to ensure a safe, efficient, and stable operating state in order to decrease overdesign costs and improve battery performance.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6B0A3E-0F45-EE26-BF3E-E777C948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7AB3-CE21-4ADC-9557-9E03F1525835}" type="datetime1">
              <a:rPr lang="en-IN" smtClean="0"/>
              <a:t>08-04-2024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7B270-600D-E1A3-87E0-7BB0FE1C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2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2D393-CA74-B109-F53D-3F1268CCF1A8}"/>
              </a:ext>
            </a:extLst>
          </p:cNvPr>
          <p:cNvSpPr txBox="1"/>
          <p:nvPr/>
        </p:nvSpPr>
        <p:spPr>
          <a:xfrm>
            <a:off x="7796008" y="5529247"/>
            <a:ext cx="40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 : The Importance of LIB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012C3-4F97-5820-6F30-BE0A5F5E49D5}"/>
              </a:ext>
            </a:extLst>
          </p:cNvPr>
          <p:cNvSpPr txBox="1"/>
          <p:nvPr/>
        </p:nvSpPr>
        <p:spPr>
          <a:xfrm>
            <a:off x="1423283" y="6046313"/>
            <a:ext cx="991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ZBFB - Zinc–Bromine Flow Battery, VRFB - Vanadium Redox Flow Battery, Na-S - Sodium–Sulfur Battery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47C7597-7639-A047-EB9B-EA9B8BF01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6627308"/>
              </p:ext>
            </p:extLst>
          </p:nvPr>
        </p:nvGraphicFramePr>
        <p:xfrm>
          <a:off x="6618665" y="914865"/>
          <a:ext cx="2557710" cy="2151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DAAB78E-8409-CB3A-3E03-54163E6AD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428932"/>
              </p:ext>
            </p:extLst>
          </p:nvPr>
        </p:nvGraphicFramePr>
        <p:xfrm>
          <a:off x="9331843" y="912832"/>
          <a:ext cx="2483725" cy="2151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61328B8-F931-A734-3B6C-0BD16EA92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9381134"/>
              </p:ext>
            </p:extLst>
          </p:nvPr>
        </p:nvGraphicFramePr>
        <p:xfrm>
          <a:off x="6632343" y="3090944"/>
          <a:ext cx="2680153" cy="237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18BAEA8-50AB-413B-0375-360BF74A1F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178873"/>
              </p:ext>
            </p:extLst>
          </p:nvPr>
        </p:nvGraphicFramePr>
        <p:xfrm>
          <a:off x="9312496" y="3060959"/>
          <a:ext cx="2761189" cy="237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7139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B82C6-ABCB-2A22-6D38-0AB921733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8A9C9-324E-DCFF-2E76-CC1F09E6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20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CC1F13-B53E-6E6F-4A72-EDC6287F48A2}"/>
              </a:ext>
            </a:extLst>
          </p:cNvPr>
          <p:cNvSpPr txBox="1">
            <a:spLocks/>
          </p:cNvSpPr>
          <p:nvPr/>
        </p:nvSpPr>
        <p:spPr>
          <a:xfrm>
            <a:off x="-190535" y="136525"/>
            <a:ext cx="4800670" cy="584124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 and Discussion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9D16B-F6AC-DF50-BA5F-6CD430D59992}"/>
              </a:ext>
            </a:extLst>
          </p:cNvPr>
          <p:cNvSpPr txBox="1"/>
          <p:nvPr/>
        </p:nvSpPr>
        <p:spPr>
          <a:xfrm>
            <a:off x="4183501" y="6171684"/>
            <a:ext cx="442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14 : Results Comparison with Base Paper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D412431-29AC-A11F-7581-F6DA95984B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55791"/>
              </p:ext>
            </p:extLst>
          </p:nvPr>
        </p:nvGraphicFramePr>
        <p:xfrm>
          <a:off x="1034586" y="720649"/>
          <a:ext cx="4572816" cy="271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E2D3136-5CE0-DE3B-E793-607CFBF177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5537567"/>
              </p:ext>
            </p:extLst>
          </p:nvPr>
        </p:nvGraphicFramePr>
        <p:xfrm>
          <a:off x="6584600" y="720649"/>
          <a:ext cx="4572815" cy="271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1801A93-4010-18DB-AEBA-31199ADE1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791533"/>
              </p:ext>
            </p:extLst>
          </p:nvPr>
        </p:nvGraphicFramePr>
        <p:xfrm>
          <a:off x="1034586" y="3393005"/>
          <a:ext cx="4572815" cy="271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A0BD3C3-D7E7-80F0-D5AF-31CE9424F7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457136"/>
              </p:ext>
            </p:extLst>
          </p:nvPr>
        </p:nvGraphicFramePr>
        <p:xfrm>
          <a:off x="6584599" y="3393004"/>
          <a:ext cx="4572714" cy="271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072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68A78-CAE8-2BAE-0204-08911274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FBC85-3450-D4E6-083F-5CBFA86A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21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03496-8AB5-79E6-1BDC-F3D8A7154F12}"/>
              </a:ext>
            </a:extLst>
          </p:cNvPr>
          <p:cNvSpPr txBox="1">
            <a:spLocks/>
          </p:cNvSpPr>
          <p:nvPr/>
        </p:nvSpPr>
        <p:spPr>
          <a:xfrm>
            <a:off x="-1082039" y="261885"/>
            <a:ext cx="4800670" cy="584124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BE9D0-A898-7000-B0C7-1C309BD39F80}"/>
              </a:ext>
            </a:extLst>
          </p:cNvPr>
          <p:cNvSpPr txBox="1"/>
          <p:nvPr/>
        </p:nvSpPr>
        <p:spPr>
          <a:xfrm>
            <a:off x="655816" y="974938"/>
            <a:ext cx="65401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In conclusion, our state-of-charge (SOC) prediction model, employing a Multilayer Perceptron (MLP) for encoding and Gated Recurrent Unit (GRU) for decoding, stands out for its efficient parallel processing and enhanced feature extraction capabilities.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Furthermore, we've implemented a user-friendly SOC prediction system using Tkinter, ensuring accurate forecasts for various battery conditions. With its robust architecture and user-friendly interface, our model promises to drive innovation in battery management and contribute to the advancement of energy-efficient technologies.</a:t>
            </a:r>
            <a:endParaRPr lang="en-IN" sz="2400" dirty="0"/>
          </a:p>
          <a:p>
            <a:pPr algn="just"/>
            <a:r>
              <a:rPr lang="en-US" sz="2400" dirty="0"/>
              <a:t>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73BD58E-37AE-078B-8A87-15D163BB94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721690"/>
              </p:ext>
            </p:extLst>
          </p:nvPr>
        </p:nvGraphicFramePr>
        <p:xfrm>
          <a:off x="7306878" y="3564395"/>
          <a:ext cx="4572714" cy="2717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A228CBF-F6A6-D30D-F675-78771DA92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78" y="337528"/>
            <a:ext cx="4325880" cy="277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437EEE-60E9-EEF7-3ED6-9A029D694A77}"/>
              </a:ext>
            </a:extLst>
          </p:cNvPr>
          <p:cNvSpPr txBox="1"/>
          <p:nvPr/>
        </p:nvSpPr>
        <p:spPr>
          <a:xfrm>
            <a:off x="8341109" y="6272980"/>
            <a:ext cx="319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16 : Training CT (Mins)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995C2-685B-2BA8-448A-AD8A44E111B7}"/>
              </a:ext>
            </a:extLst>
          </p:cNvPr>
          <p:cNvSpPr txBox="1"/>
          <p:nvPr/>
        </p:nvSpPr>
        <p:spPr>
          <a:xfrm>
            <a:off x="8112992" y="3107921"/>
            <a:ext cx="319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15 : Residual Plot of 30deg</a:t>
            </a:r>
          </a:p>
        </p:txBody>
      </p:sp>
    </p:spTree>
    <p:extLst>
      <p:ext uri="{BB962C8B-B14F-4D97-AF65-F5344CB8AC3E}">
        <p14:creationId xmlns:p14="http://schemas.microsoft.com/office/powerpoint/2010/main" val="1371251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A7A5B-2F8A-0EB0-5866-8C424E14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25C70-77E9-CB6B-F442-C3930CA4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22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D21314-FAE4-425A-B372-C1FB2DEA8D66}"/>
              </a:ext>
            </a:extLst>
          </p:cNvPr>
          <p:cNvSpPr txBox="1">
            <a:spLocks/>
          </p:cNvSpPr>
          <p:nvPr/>
        </p:nvSpPr>
        <p:spPr>
          <a:xfrm>
            <a:off x="-260109" y="267121"/>
            <a:ext cx="4800670" cy="584124"/>
          </a:xfrm>
          <a:prstGeom prst="round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4590E-D9FA-DCF8-ED61-219D8635F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" r="837"/>
          <a:stretch/>
        </p:blipFill>
        <p:spPr>
          <a:xfrm>
            <a:off x="1391478" y="1222224"/>
            <a:ext cx="4422913" cy="4976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EDF65-ED4D-560D-BAC1-95400470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07" y="4811555"/>
            <a:ext cx="2606266" cy="138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55DD4-E60E-BE11-0735-EE5901155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349" y="1222224"/>
            <a:ext cx="2601008" cy="2875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181031-1188-CA7D-63AD-7524F9E508AC}"/>
              </a:ext>
            </a:extLst>
          </p:cNvPr>
          <p:cNvSpPr txBox="1"/>
          <p:nvPr/>
        </p:nvSpPr>
        <p:spPr>
          <a:xfrm>
            <a:off x="5005771" y="6352143"/>
            <a:ext cx="319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17 :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146407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8999-1CAB-2CC9-51E4-C70F5594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19" y="377525"/>
            <a:ext cx="2636520" cy="1325563"/>
          </a:xfrm>
        </p:spPr>
        <p:txBody>
          <a:bodyPr/>
          <a:lstStyle/>
          <a:p>
            <a:r>
              <a:rPr lang="en-IN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Workplan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C7B7EE-267A-1B85-0E50-DC1ADDE93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EF876-DF65-CF88-E149-5A6B4406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23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F22ACB-EE2B-9760-6AC0-86CF85C6E935}"/>
              </a:ext>
            </a:extLst>
          </p:cNvPr>
          <p:cNvCxnSpPr/>
          <p:nvPr/>
        </p:nvCxnSpPr>
        <p:spPr>
          <a:xfrm>
            <a:off x="782209" y="3619831"/>
            <a:ext cx="106275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57A921FF-D94C-D624-AF53-2839EF3BC8FA}"/>
              </a:ext>
            </a:extLst>
          </p:cNvPr>
          <p:cNvSpPr/>
          <p:nvPr/>
        </p:nvSpPr>
        <p:spPr>
          <a:xfrm>
            <a:off x="676357" y="3521432"/>
            <a:ext cx="211704" cy="212697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256BA2D-4661-DEB5-858D-3741256708A5}"/>
              </a:ext>
            </a:extLst>
          </p:cNvPr>
          <p:cNvSpPr/>
          <p:nvPr/>
        </p:nvSpPr>
        <p:spPr>
          <a:xfrm>
            <a:off x="3810496" y="3521432"/>
            <a:ext cx="211704" cy="212697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C0C6BDB-3177-BDA1-AF72-12343528B6D4}"/>
              </a:ext>
            </a:extLst>
          </p:cNvPr>
          <p:cNvSpPr/>
          <p:nvPr/>
        </p:nvSpPr>
        <p:spPr>
          <a:xfrm>
            <a:off x="5614241" y="3521431"/>
            <a:ext cx="211704" cy="212697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C971E47C-7BF5-4E99-C396-4A4A8469C271}"/>
              </a:ext>
            </a:extLst>
          </p:cNvPr>
          <p:cNvSpPr/>
          <p:nvPr/>
        </p:nvSpPr>
        <p:spPr>
          <a:xfrm>
            <a:off x="2163417" y="3513481"/>
            <a:ext cx="211704" cy="21269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B7C9FF0-3ACD-3285-4FD2-C00D622B2889}"/>
              </a:ext>
            </a:extLst>
          </p:cNvPr>
          <p:cNvSpPr/>
          <p:nvPr/>
        </p:nvSpPr>
        <p:spPr>
          <a:xfrm>
            <a:off x="11247948" y="3513482"/>
            <a:ext cx="211704" cy="212697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1A6B6AB-70C4-C7FE-C712-AADB61974F75}"/>
              </a:ext>
            </a:extLst>
          </p:cNvPr>
          <p:cNvSpPr/>
          <p:nvPr/>
        </p:nvSpPr>
        <p:spPr>
          <a:xfrm>
            <a:off x="7504291" y="3521431"/>
            <a:ext cx="211704" cy="212697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95FA3444-A08B-1DCE-192A-1EF742CCE5E6}"/>
              </a:ext>
            </a:extLst>
          </p:cNvPr>
          <p:cNvSpPr/>
          <p:nvPr/>
        </p:nvSpPr>
        <p:spPr>
          <a:xfrm>
            <a:off x="9459360" y="3513481"/>
            <a:ext cx="211704" cy="212697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1647AD-9307-1BAE-B072-48CCD7DA4162}"/>
              </a:ext>
            </a:extLst>
          </p:cNvPr>
          <p:cNvCxnSpPr>
            <a:stCxn id="7" idx="0"/>
          </p:cNvCxnSpPr>
          <p:nvPr/>
        </p:nvCxnSpPr>
        <p:spPr>
          <a:xfrm flipV="1">
            <a:off x="782209" y="2878372"/>
            <a:ext cx="0" cy="6430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B6379EC-2003-0FA3-44F7-ECCBA3917606}"/>
              </a:ext>
            </a:extLst>
          </p:cNvPr>
          <p:cNvSpPr/>
          <p:nvPr/>
        </p:nvSpPr>
        <p:spPr>
          <a:xfrm>
            <a:off x="421419" y="2154803"/>
            <a:ext cx="1847849" cy="7156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Domain &amp; Base paper selection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26E228-E9D7-CD71-E7C8-4CF761522790}"/>
              </a:ext>
            </a:extLst>
          </p:cNvPr>
          <p:cNvSpPr/>
          <p:nvPr/>
        </p:nvSpPr>
        <p:spPr>
          <a:xfrm>
            <a:off x="1391807" y="4385138"/>
            <a:ext cx="1847849" cy="7156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Literature Survey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F4F97C-462C-EF84-1680-B1072F0188F3}"/>
              </a:ext>
            </a:extLst>
          </p:cNvPr>
          <p:cNvCxnSpPr/>
          <p:nvPr/>
        </p:nvCxnSpPr>
        <p:spPr>
          <a:xfrm flipV="1">
            <a:off x="2269268" y="3734128"/>
            <a:ext cx="0" cy="6430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7B3798-A097-91BE-46E3-D83D5AB1E5DC}"/>
              </a:ext>
            </a:extLst>
          </p:cNvPr>
          <p:cNvCxnSpPr/>
          <p:nvPr/>
        </p:nvCxnSpPr>
        <p:spPr>
          <a:xfrm flipV="1">
            <a:off x="3912869" y="2878372"/>
            <a:ext cx="0" cy="64306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0942341-24A8-C0F7-DE00-6EDA4DAEFA50}"/>
              </a:ext>
            </a:extLst>
          </p:cNvPr>
          <p:cNvSpPr/>
          <p:nvPr/>
        </p:nvSpPr>
        <p:spPr>
          <a:xfrm>
            <a:off x="3066303" y="2162757"/>
            <a:ext cx="1847849" cy="7156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Dataset Collection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AB3E50-B5BC-9800-ED65-80DB567B57B8}"/>
              </a:ext>
            </a:extLst>
          </p:cNvPr>
          <p:cNvCxnSpPr/>
          <p:nvPr/>
        </p:nvCxnSpPr>
        <p:spPr>
          <a:xfrm flipV="1">
            <a:off x="5711189" y="3742078"/>
            <a:ext cx="0" cy="64306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CB4BA68-747A-AB0C-333B-CF1F65D40D3C}"/>
              </a:ext>
            </a:extLst>
          </p:cNvPr>
          <p:cNvSpPr/>
          <p:nvPr/>
        </p:nvSpPr>
        <p:spPr>
          <a:xfrm>
            <a:off x="4796167" y="4393087"/>
            <a:ext cx="1847849" cy="715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Driven Model Building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B5797F-8937-6953-AC9F-4CE5DDBD9535}"/>
              </a:ext>
            </a:extLst>
          </p:cNvPr>
          <p:cNvCxnSpPr/>
          <p:nvPr/>
        </p:nvCxnSpPr>
        <p:spPr>
          <a:xfrm flipV="1">
            <a:off x="7628778" y="2869138"/>
            <a:ext cx="0" cy="6430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495BA08-4CD1-A637-FD42-FF2C4F8CC2E3}"/>
              </a:ext>
            </a:extLst>
          </p:cNvPr>
          <p:cNvSpPr/>
          <p:nvPr/>
        </p:nvSpPr>
        <p:spPr>
          <a:xfrm>
            <a:off x="6686218" y="2148906"/>
            <a:ext cx="1847849" cy="7156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Evaluating the Model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674642-C306-3198-F273-CB3BAA3B3E86}"/>
              </a:ext>
            </a:extLst>
          </p:cNvPr>
          <p:cNvCxnSpPr/>
          <p:nvPr/>
        </p:nvCxnSpPr>
        <p:spPr>
          <a:xfrm flipV="1">
            <a:off x="9570222" y="3726178"/>
            <a:ext cx="0" cy="6430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DFED738-8895-B5DF-3F72-809A9A4C1FCB}"/>
              </a:ext>
            </a:extLst>
          </p:cNvPr>
          <p:cNvSpPr/>
          <p:nvPr/>
        </p:nvSpPr>
        <p:spPr>
          <a:xfrm>
            <a:off x="8654580" y="4393087"/>
            <a:ext cx="1847849" cy="7156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GUI &amp; Report Generating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DE5D0D-ED75-8903-AD0A-991C66763178}"/>
              </a:ext>
            </a:extLst>
          </p:cNvPr>
          <p:cNvCxnSpPr/>
          <p:nvPr/>
        </p:nvCxnSpPr>
        <p:spPr>
          <a:xfrm flipV="1">
            <a:off x="11353800" y="2878372"/>
            <a:ext cx="0" cy="643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D0370A6-EB40-1F2A-86EC-D0648FD33875}"/>
              </a:ext>
            </a:extLst>
          </p:cNvPr>
          <p:cNvSpPr/>
          <p:nvPr/>
        </p:nvSpPr>
        <p:spPr>
          <a:xfrm>
            <a:off x="10156798" y="2150832"/>
            <a:ext cx="1847849" cy="7156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Project Completion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FF1896-8CAF-C6B4-1958-9EC16EE695C0}"/>
              </a:ext>
            </a:extLst>
          </p:cNvPr>
          <p:cNvSpPr txBox="1"/>
          <p:nvPr/>
        </p:nvSpPr>
        <p:spPr>
          <a:xfrm>
            <a:off x="235972" y="3808673"/>
            <a:ext cx="126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1-Jan-2024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C46E36-091D-FC1C-A185-4FE1A9E18FD4}"/>
              </a:ext>
            </a:extLst>
          </p:cNvPr>
          <p:cNvSpPr txBox="1"/>
          <p:nvPr/>
        </p:nvSpPr>
        <p:spPr>
          <a:xfrm>
            <a:off x="1632213" y="3128884"/>
            <a:ext cx="142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15-Jan-2024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9C8B2D-23F0-76CE-411A-148EDB0D1767}"/>
              </a:ext>
            </a:extLst>
          </p:cNvPr>
          <p:cNvSpPr txBox="1"/>
          <p:nvPr/>
        </p:nvSpPr>
        <p:spPr>
          <a:xfrm>
            <a:off x="3319448" y="3761652"/>
            <a:ext cx="126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1-Feb-2024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0717B8-48B1-D60E-F52B-1EF3198CB704}"/>
              </a:ext>
            </a:extLst>
          </p:cNvPr>
          <p:cNvSpPr txBox="1"/>
          <p:nvPr/>
        </p:nvSpPr>
        <p:spPr>
          <a:xfrm>
            <a:off x="5074875" y="3136202"/>
            <a:ext cx="143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20-Feb-2024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E6AB86-203B-DF0A-3E79-4E8BCED24374}"/>
              </a:ext>
            </a:extLst>
          </p:cNvPr>
          <p:cNvSpPr txBox="1"/>
          <p:nvPr/>
        </p:nvSpPr>
        <p:spPr>
          <a:xfrm>
            <a:off x="6953693" y="3726178"/>
            <a:ext cx="148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15-Mar-2024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BBA16A-7F1B-0B65-F2D2-DA673D0441D4}"/>
              </a:ext>
            </a:extLst>
          </p:cNvPr>
          <p:cNvSpPr txBox="1"/>
          <p:nvPr/>
        </p:nvSpPr>
        <p:spPr>
          <a:xfrm>
            <a:off x="8872579" y="3179959"/>
            <a:ext cx="147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20-Mar-2024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B2D78E-C6B7-25C0-A704-9A2CF9D4D507}"/>
              </a:ext>
            </a:extLst>
          </p:cNvPr>
          <p:cNvSpPr txBox="1"/>
          <p:nvPr/>
        </p:nvSpPr>
        <p:spPr>
          <a:xfrm>
            <a:off x="10502429" y="3750028"/>
            <a:ext cx="140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20-Apr-2024</a:t>
            </a:r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47738D2D-5182-17D0-C014-12667D43D653}"/>
              </a:ext>
            </a:extLst>
          </p:cNvPr>
          <p:cNvSpPr/>
          <p:nvPr/>
        </p:nvSpPr>
        <p:spPr>
          <a:xfrm>
            <a:off x="569556" y="3394075"/>
            <a:ext cx="449742" cy="406648"/>
          </a:xfrm>
          <a:prstGeom prst="star5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62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74883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3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99B4FF-E6D6-F35A-63FF-20C80597790E}"/>
              </a:ext>
            </a:extLst>
          </p:cNvPr>
          <p:cNvSpPr txBox="1"/>
          <p:nvPr/>
        </p:nvSpPr>
        <p:spPr>
          <a:xfrm>
            <a:off x="703027" y="1027609"/>
            <a:ext cx="11080806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[1] </a:t>
            </a:r>
            <a:r>
              <a:rPr lang="en-US" sz="1900" dirty="0"/>
              <a:t>Y. Huang, J. Sun, L. Xu, "A multi-variable multi-step Seq2seq network for the state of charge estimation of lithium-ion battery," Case Studies in Thermal Engineering, vol. 51, pp. 103566, November 2023. </a:t>
            </a:r>
            <a:r>
              <a:rPr lang="en-US" sz="1900" dirty="0">
                <a:hlinkClick r:id="rId2"/>
              </a:rPr>
              <a:t>https://doi.org/10.1016/j.csite.2023.103566</a:t>
            </a:r>
            <a:r>
              <a:rPr lang="en-US" sz="1900" dirty="0"/>
              <a:t>.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/>
              <a:t>[2] Y. Tian, R. Lai, X. Li, J. Tian, "State-of-charge estimation for lithium-ion batteries based on attentional sequence-to-sequence architecture," Journal of Energy Storage, vol. 62, pp. 106836, June 2023. </a:t>
            </a:r>
            <a:r>
              <a:rPr lang="en-IN" sz="1900" dirty="0">
                <a:hlinkClick r:id="rId3"/>
              </a:rPr>
              <a:t>https://doi.org/10.1016/j.est.2023.106836</a:t>
            </a:r>
            <a:r>
              <a:rPr lang="en-IN" sz="1900" dirty="0"/>
              <a:t>.</a:t>
            </a:r>
          </a:p>
          <a:p>
            <a:pPr algn="just"/>
            <a:endParaRPr lang="en-IN" sz="1900" dirty="0"/>
          </a:p>
          <a:p>
            <a:pPr algn="just"/>
            <a:r>
              <a:rPr lang="en-US" sz="1900" dirty="0"/>
              <a:t>[3] F. Yang, X. Song, F. Xu, and K.-L. Tsui, "State-of-Charge Estimation of Lithium-Ion Batteries via Long Short-Term Memory Network," IEEE ,vol.7,pp.53792-53799,2019. 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https://doi.org/10.1109/ACCESS.2019.2912803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/>
              <a:t>[4] Quan‑Qing Yu1, Rui Xiong1, Le‑Yi Wang2 and Cheng Lin, “A Comparative Study on Open Circuit Voltage Models for Lithium-ion Batteries,” Chinese Journal of Mechanical Engineering, pp.31-65,2018.</a:t>
            </a:r>
          </a:p>
          <a:p>
            <a:pPr algn="just"/>
            <a:r>
              <a:rPr lang="en-US" sz="1900" dirty="0">
                <a:hlinkClick r:id="rId5"/>
              </a:rPr>
              <a:t>https://doi.org/10.1186/s10033-018-0268-8</a:t>
            </a:r>
            <a:r>
              <a:rPr lang="en-US" sz="1900" dirty="0"/>
              <a:t>.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/>
              <a:t>[5] Zhong Ren, Changqing Du, “A review of machine learning state-of-charge and state-of-health estimation algorithms for lithium-ion batteries,” Energy Reports, vol.9,pp.2993-3021,2023.</a:t>
            </a:r>
          </a:p>
          <a:p>
            <a:pPr algn="just"/>
            <a:r>
              <a:rPr lang="en-US" sz="1900" dirty="0">
                <a:hlinkClick r:id="rId6"/>
              </a:rPr>
              <a:t>https://doi.org/10.1016/j.egyr.2023.01.108</a:t>
            </a:r>
            <a:r>
              <a:rPr lang="en-US" sz="1900" dirty="0"/>
              <a:t>.</a:t>
            </a:r>
          </a:p>
          <a:p>
            <a:pPr algn="just"/>
            <a:endParaRPr lang="en-US" sz="2000" dirty="0"/>
          </a:p>
          <a:p>
            <a:pPr algn="just"/>
            <a:endParaRPr lang="en-IN" sz="20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98ADEF7-227D-49F0-3E28-BEA085D2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A598B-CA9B-4866-A699-132067296685}" type="datetime1">
              <a:rPr lang="en-IN" smtClean="0"/>
              <a:t>08-04-2024</a:t>
            </a:fld>
            <a:endParaRPr lang="en-IN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7FC393-D3C4-8D16-CB9F-B61EE50B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24</a:t>
            </a:fld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F0B6A5-5116-BA4E-3D85-A3F505727314}"/>
              </a:ext>
            </a:extLst>
          </p:cNvPr>
          <p:cNvSpPr txBox="1">
            <a:spLocks/>
          </p:cNvSpPr>
          <p:nvPr/>
        </p:nvSpPr>
        <p:spPr>
          <a:xfrm>
            <a:off x="354744" y="-25351"/>
            <a:ext cx="3998182" cy="9460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5659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9C37-814E-9646-EDD2-AF0E48B6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28" y="2937296"/>
            <a:ext cx="3274143" cy="784123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IN" dirty="0"/>
              <a:t>Thank You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AF2D5-A0AA-A611-61FB-497528C4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0259-89C3-44ED-9F80-BFF7BDF7C6CD}" type="datetime1">
              <a:rPr lang="en-IN" smtClean="0"/>
              <a:t>08-04-2024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FCB85-C39F-0361-2EBB-66B3D91E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25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09A70-13AC-94CF-E02E-0FBE845185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94" y="227141"/>
            <a:ext cx="5452660" cy="14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9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27015-4D60-0FC1-1CD7-6247909B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2671B-4BF1-F0D2-01CF-32D30CF0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3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67C5EF-FBC4-FDA1-4906-C90EDEB7B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390997"/>
              </p:ext>
            </p:extLst>
          </p:nvPr>
        </p:nvGraphicFramePr>
        <p:xfrm>
          <a:off x="1332028" y="1041633"/>
          <a:ext cx="9105431" cy="425913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66852">
                  <a:extLst>
                    <a:ext uri="{9D8B030D-6E8A-4147-A177-3AD203B41FA5}">
                      <a16:colId xmlns:a16="http://schemas.microsoft.com/office/drawing/2014/main" val="2816373146"/>
                    </a:ext>
                  </a:extLst>
                </a:gridCol>
                <a:gridCol w="1585863">
                  <a:extLst>
                    <a:ext uri="{9D8B030D-6E8A-4147-A177-3AD203B41FA5}">
                      <a16:colId xmlns:a16="http://schemas.microsoft.com/office/drawing/2014/main" val="2266977693"/>
                    </a:ext>
                  </a:extLst>
                </a:gridCol>
                <a:gridCol w="2276358">
                  <a:extLst>
                    <a:ext uri="{9D8B030D-6E8A-4147-A177-3AD203B41FA5}">
                      <a16:colId xmlns:a16="http://schemas.microsoft.com/office/drawing/2014/main" val="2498530447"/>
                    </a:ext>
                  </a:extLst>
                </a:gridCol>
                <a:gridCol w="2276358">
                  <a:extLst>
                    <a:ext uri="{9D8B030D-6E8A-4147-A177-3AD203B41FA5}">
                      <a16:colId xmlns:a16="http://schemas.microsoft.com/office/drawing/2014/main" val="3953328126"/>
                    </a:ext>
                  </a:extLst>
                </a:gridCol>
              </a:tblGrid>
              <a:tr h="536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Battery chemistry and </a:t>
                      </a:r>
                    </a:p>
                    <a:p>
                      <a:pPr algn="ctr"/>
                      <a:r>
                        <a:rPr lang="en-US" dirty="0"/>
                        <a:t>its specifications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LFP</a:t>
                      </a:r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NCA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NMC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66394"/>
                  </a:ext>
                </a:extLst>
              </a:tr>
              <a:tr h="611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Nominal Voltage (V)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3.3 V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3.6 V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3.6 V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151014"/>
                  </a:ext>
                </a:extLst>
              </a:tr>
              <a:tr h="611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Nominal Capacity (Ah)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1.1 Ah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3.2 Ah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 Ah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22868"/>
                  </a:ext>
                </a:extLst>
              </a:tr>
              <a:tr h="611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Upper Cut-Off Voltage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3.6 V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4.2 V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4.2 V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057869"/>
                  </a:ext>
                </a:extLst>
              </a:tr>
              <a:tr h="611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Lower Cut-Off Voltage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2.0 V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2.5 V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2.0 V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600614"/>
                  </a:ext>
                </a:extLst>
              </a:tr>
              <a:tr h="57756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Temperature (Deg C)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-30 to 60 ˚C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 to 45 ˚C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-5 to 50 ˚C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631464"/>
                  </a:ext>
                </a:extLst>
              </a:tr>
              <a:tr h="59743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Nominal Mass (g)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39 g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48.5 g</a:t>
                      </a:r>
                      <a:endParaRPr lang="en-I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47 g</a:t>
                      </a:r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62343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B0FF1EFB-F1CE-9A2A-4E4E-79572EF8F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4" y="230670"/>
            <a:ext cx="7738972" cy="717397"/>
          </a:xfrm>
          <a:prstGeom prst="round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sz="40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Specifications of a Lithium-Ion Battery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4BF2B-B1E9-3DDC-6F8F-F8828BDAD9AE}"/>
              </a:ext>
            </a:extLst>
          </p:cNvPr>
          <p:cNvSpPr txBox="1"/>
          <p:nvPr/>
        </p:nvSpPr>
        <p:spPr>
          <a:xfrm>
            <a:off x="4287205" y="5548300"/>
            <a:ext cx="319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Table 1 : Different types of LIB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AF8DE-9937-75F9-40AB-9E0E24009E5D}"/>
              </a:ext>
            </a:extLst>
          </p:cNvPr>
          <p:cNvSpPr txBox="1"/>
          <p:nvPr/>
        </p:nvSpPr>
        <p:spPr>
          <a:xfrm>
            <a:off x="756699" y="6011777"/>
            <a:ext cx="106786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LFP -  Lithium Iron Phosphate |  NCA -  Lithium Nickel Cobalt Aluminium Oxide | NMC - Lithium Nickel Manganese Cobalt Oxide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344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79839-68E8-47A5-84AA-1AFA18CA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35A84-DCA7-D9A3-9F45-F115192D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4</a:t>
            </a:fld>
            <a:endParaRPr lang="en-IN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A71AB4-5E48-3A39-ADA3-7CF82832085A}"/>
              </a:ext>
            </a:extLst>
          </p:cNvPr>
          <p:cNvGrpSpPr/>
          <p:nvPr/>
        </p:nvGrpSpPr>
        <p:grpSpPr>
          <a:xfrm>
            <a:off x="1482155" y="1196519"/>
            <a:ext cx="6319925" cy="4784151"/>
            <a:chOff x="5181599" y="1690687"/>
            <a:chExt cx="6524369" cy="480218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0895DB-102D-CD1C-475D-C9ADE685F230}"/>
                </a:ext>
              </a:extLst>
            </p:cNvPr>
            <p:cNvSpPr/>
            <p:nvPr/>
          </p:nvSpPr>
          <p:spPr>
            <a:xfrm>
              <a:off x="6203092" y="2735693"/>
              <a:ext cx="4399005" cy="3467399"/>
            </a:xfrm>
            <a:prstGeom prst="rect">
              <a:avLst/>
            </a:prstGeom>
            <a:solidFill>
              <a:schemeClr val="lt1">
                <a:alpha val="59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8C6518-D19B-2CFB-00F2-94C8A025E8F4}"/>
                </a:ext>
              </a:extLst>
            </p:cNvPr>
            <p:cNvSpPr/>
            <p:nvPr/>
          </p:nvSpPr>
          <p:spPr>
            <a:xfrm>
              <a:off x="5452584" y="1832697"/>
              <a:ext cx="1721838" cy="60717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Thermal State</a:t>
              </a:r>
            </a:p>
            <a:p>
              <a:pPr algn="ctr"/>
              <a:r>
                <a:rPr lang="en-IN" dirty="0"/>
                <a:t>(Intermediate)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83882F-05C6-E687-99D7-35FDD795ED2B}"/>
                </a:ext>
              </a:extLst>
            </p:cNvPr>
            <p:cNvSpPr/>
            <p:nvPr/>
          </p:nvSpPr>
          <p:spPr>
            <a:xfrm>
              <a:off x="9653160" y="1819834"/>
              <a:ext cx="1809856" cy="60717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Aging State</a:t>
              </a:r>
            </a:p>
            <a:p>
              <a:pPr algn="ctr"/>
              <a:r>
                <a:rPr lang="en-IN" dirty="0"/>
                <a:t>(Large)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1B976D-95A8-676D-99A5-2C3DDD3ED1FB}"/>
                </a:ext>
              </a:extLst>
            </p:cNvPr>
            <p:cNvSpPr/>
            <p:nvPr/>
          </p:nvSpPr>
          <p:spPr>
            <a:xfrm>
              <a:off x="7552871" y="1826531"/>
              <a:ext cx="1739781" cy="60717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Electrical State</a:t>
              </a:r>
            </a:p>
            <a:p>
              <a:pPr algn="ctr"/>
              <a:r>
                <a:rPr lang="en-IN" dirty="0"/>
                <a:t>(Small)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396FAF-15DB-C05F-8A30-10EFAA746ED1}"/>
                </a:ext>
              </a:extLst>
            </p:cNvPr>
            <p:cNvSpPr/>
            <p:nvPr/>
          </p:nvSpPr>
          <p:spPr>
            <a:xfrm>
              <a:off x="5466493" y="3004906"/>
              <a:ext cx="1322100" cy="274455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SOT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DD4D561-BC5D-255A-B7CF-D81F5CD18D49}"/>
                </a:ext>
              </a:extLst>
            </p:cNvPr>
            <p:cNvSpPr/>
            <p:nvPr/>
          </p:nvSpPr>
          <p:spPr>
            <a:xfrm>
              <a:off x="10074876" y="3004906"/>
              <a:ext cx="1388140" cy="270392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SOH</a:t>
              </a:r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b="1" dirty="0"/>
                <a:t>RUL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FCB241-BBCF-5048-0C56-D1E8716A8D31}"/>
                </a:ext>
              </a:extLst>
            </p:cNvPr>
            <p:cNvSpPr/>
            <p:nvPr/>
          </p:nvSpPr>
          <p:spPr>
            <a:xfrm>
              <a:off x="7570815" y="3004906"/>
              <a:ext cx="1721838" cy="2703921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SOC</a:t>
              </a:r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b="1" dirty="0"/>
                <a:t>SOP/SOF</a:t>
              </a:r>
            </a:p>
            <a:p>
              <a:pPr algn="ctr"/>
              <a:endParaRPr lang="en-IN" dirty="0"/>
            </a:p>
            <a:p>
              <a:pPr algn="ctr"/>
              <a:endParaRPr lang="en-IN" dirty="0"/>
            </a:p>
            <a:p>
              <a:pPr algn="ctr"/>
              <a:r>
                <a:rPr lang="en-IN" b="1" dirty="0"/>
                <a:t>SOE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AD2096-EE81-20AB-E2B7-942C383D11F5}"/>
                </a:ext>
              </a:extLst>
            </p:cNvPr>
            <p:cNvSpPr/>
            <p:nvPr/>
          </p:nvSpPr>
          <p:spPr>
            <a:xfrm>
              <a:off x="7441726" y="6022596"/>
              <a:ext cx="1944130" cy="31716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Battery Parameters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B74501-5A73-B98E-3D59-EEE7979BED53}"/>
                </a:ext>
              </a:extLst>
            </p:cNvPr>
            <p:cNvSpPr/>
            <p:nvPr/>
          </p:nvSpPr>
          <p:spPr>
            <a:xfrm rot="5400000">
              <a:off x="10528985" y="4103471"/>
              <a:ext cx="1007142" cy="31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00" dirty="0">
                  <a:solidFill>
                    <a:schemeClr val="bg1"/>
                  </a:solidFill>
                </a:rPr>
                <a:t>Capacity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B42D3A-E089-C4FD-48C4-3C2E81D7B356}"/>
                </a:ext>
              </a:extLst>
            </p:cNvPr>
            <p:cNvSpPr/>
            <p:nvPr/>
          </p:nvSpPr>
          <p:spPr>
            <a:xfrm rot="5400000">
              <a:off x="7578668" y="3717211"/>
              <a:ext cx="1007142" cy="31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00" dirty="0">
                  <a:solidFill>
                    <a:schemeClr val="bg1"/>
                  </a:solidFill>
                </a:rPr>
                <a:t>Constraint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5A9681-7DF8-8C94-0FE4-F51552EE3593}"/>
                </a:ext>
              </a:extLst>
            </p:cNvPr>
            <p:cNvSpPr/>
            <p:nvPr/>
          </p:nvSpPr>
          <p:spPr>
            <a:xfrm rot="5400000">
              <a:off x="8070715" y="4191366"/>
              <a:ext cx="1939897" cy="31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00" dirty="0">
                  <a:solidFill>
                    <a:schemeClr val="bg1"/>
                  </a:solidFill>
                </a:rPr>
                <a:t>Quantitative Relationship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5E5A16-F76B-1536-B86E-96372C3BB33B}"/>
                </a:ext>
              </a:extLst>
            </p:cNvPr>
            <p:cNvSpPr/>
            <p:nvPr/>
          </p:nvSpPr>
          <p:spPr>
            <a:xfrm rot="5400000">
              <a:off x="7578668" y="4885514"/>
              <a:ext cx="1007142" cy="31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300" dirty="0">
                  <a:solidFill>
                    <a:schemeClr val="bg1"/>
                  </a:solidFill>
                </a:rPr>
                <a:t>Integration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725F46-EF98-4FF6-4A24-04C60018AC71}"/>
                </a:ext>
              </a:extLst>
            </p:cNvPr>
            <p:cNvSpPr/>
            <p:nvPr/>
          </p:nvSpPr>
          <p:spPr>
            <a:xfrm>
              <a:off x="7867135" y="2560726"/>
              <a:ext cx="1108350" cy="31716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Temperature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367AC2-B141-C217-E8B2-9A40C83DF101}"/>
                </a:ext>
              </a:extLst>
            </p:cNvPr>
            <p:cNvCxnSpPr>
              <a:cxnSpLocks/>
            </p:cNvCxnSpPr>
            <p:nvPr/>
          </p:nvCxnSpPr>
          <p:spPr>
            <a:xfrm>
              <a:off x="8460474" y="3616675"/>
              <a:ext cx="11197" cy="651358"/>
            </a:xfrm>
            <a:prstGeom prst="straightConnector1">
              <a:avLst/>
            </a:prstGeom>
            <a:ln>
              <a:solidFill>
                <a:schemeClr val="dk1">
                  <a:alpha val="8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9E303B-6CCB-2DA6-E459-010BF2483C09}"/>
                </a:ext>
              </a:extLst>
            </p:cNvPr>
            <p:cNvCxnSpPr>
              <a:cxnSpLocks/>
            </p:cNvCxnSpPr>
            <p:nvPr/>
          </p:nvCxnSpPr>
          <p:spPr>
            <a:xfrm>
              <a:off x="8471671" y="4673194"/>
              <a:ext cx="0" cy="513545"/>
            </a:xfrm>
            <a:prstGeom prst="straightConnector1">
              <a:avLst/>
            </a:prstGeom>
            <a:ln>
              <a:solidFill>
                <a:schemeClr val="dk1">
                  <a:alpha val="8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436A2C-02A8-9BF8-CE21-B3B0A6F09CD1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438" y="3711529"/>
              <a:ext cx="11197" cy="1218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859F49D3-025F-D00F-3527-F097F12FBF6B}"/>
                </a:ext>
              </a:extLst>
            </p:cNvPr>
            <p:cNvSpPr/>
            <p:nvPr/>
          </p:nvSpPr>
          <p:spPr>
            <a:xfrm>
              <a:off x="6149092" y="5754085"/>
              <a:ext cx="108000" cy="72000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B8AEDE-37FD-B2D6-1305-43EC4D324C16}"/>
                </a:ext>
              </a:extLst>
            </p:cNvPr>
            <p:cNvSpPr/>
            <p:nvPr/>
          </p:nvSpPr>
          <p:spPr>
            <a:xfrm>
              <a:off x="9147283" y="3372757"/>
              <a:ext cx="1060052" cy="31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Battery Parameters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232BC-657C-7A1F-2A19-EA06DCA5585F}"/>
                </a:ext>
              </a:extLst>
            </p:cNvPr>
            <p:cNvSpPr/>
            <p:nvPr/>
          </p:nvSpPr>
          <p:spPr>
            <a:xfrm>
              <a:off x="6631930" y="3429000"/>
              <a:ext cx="1108350" cy="31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50" dirty="0"/>
                <a:t>Temperature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D82846-8D99-B3D0-0F7E-D356F39873DD}"/>
                </a:ext>
              </a:extLst>
            </p:cNvPr>
            <p:cNvSpPr/>
            <p:nvPr/>
          </p:nvSpPr>
          <p:spPr>
            <a:xfrm>
              <a:off x="6625529" y="4618462"/>
              <a:ext cx="1108350" cy="31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50" dirty="0"/>
                <a:t>Heat</a:t>
              </a:r>
            </a:p>
            <a:p>
              <a:pPr algn="ctr"/>
              <a:r>
                <a:rPr lang="en-IN" sz="1050" dirty="0"/>
                <a:t> Generation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C1C791D-CD16-F4EE-C49B-D71DCB28E850}"/>
                </a:ext>
              </a:extLst>
            </p:cNvPr>
            <p:cNvSpPr/>
            <p:nvPr/>
          </p:nvSpPr>
          <p:spPr>
            <a:xfrm>
              <a:off x="9098985" y="4897796"/>
              <a:ext cx="1108350" cy="31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50" dirty="0"/>
                <a:t>Operating Conditions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2F26AD7-778B-04FE-FFB1-D5DD3D7D2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1793" y="3731159"/>
              <a:ext cx="799780" cy="98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1E5DA1B-3F64-773A-BCE6-76EA48457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364" y="5239704"/>
              <a:ext cx="772981" cy="15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A2EF5A7-2056-4C1A-854A-CEF8274BA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92" y="5027036"/>
              <a:ext cx="7551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F61D153-1F1E-3506-11B8-8FBF7F23E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13156" y="3695991"/>
              <a:ext cx="7551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80409D5-EE04-D6B0-CF57-827265E4E5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073" y="3372220"/>
              <a:ext cx="295412" cy="0"/>
            </a:xfrm>
            <a:prstGeom prst="straightConnector1">
              <a:avLst/>
            </a:prstGeom>
            <a:ln>
              <a:solidFill>
                <a:schemeClr val="dk1">
                  <a:alpha val="81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2F1BB3C-C75A-FC13-2172-8E3B87407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1857" y="5327671"/>
              <a:ext cx="295412" cy="0"/>
            </a:xfrm>
            <a:prstGeom prst="straightConnector1">
              <a:avLst/>
            </a:prstGeom>
            <a:ln>
              <a:solidFill>
                <a:schemeClr val="dk1">
                  <a:alpha val="8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80AE958-A113-CA66-C105-8EEED86BC487}"/>
                </a:ext>
              </a:extLst>
            </p:cNvPr>
            <p:cNvCxnSpPr/>
            <p:nvPr/>
          </p:nvCxnSpPr>
          <p:spPr>
            <a:xfrm>
              <a:off x="8975485" y="3372220"/>
              <a:ext cx="0" cy="63211"/>
            </a:xfrm>
            <a:prstGeom prst="line">
              <a:avLst/>
            </a:prstGeom>
            <a:ln>
              <a:solidFill>
                <a:schemeClr val="dk1">
                  <a:alpha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1AB41BA-10A4-9007-362F-ECF12D1BD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7269" y="5239704"/>
              <a:ext cx="0" cy="874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DAA389-7532-CC4A-5FA1-DB3683E9CDE1}"/>
                </a:ext>
              </a:extLst>
            </p:cNvPr>
            <p:cNvSpPr/>
            <p:nvPr/>
          </p:nvSpPr>
          <p:spPr>
            <a:xfrm>
              <a:off x="5181599" y="1690687"/>
              <a:ext cx="6524369" cy="480218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noFill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36CAC20F-EE97-9DD2-1E62-1418A3102961}"/>
              </a:ext>
            </a:extLst>
          </p:cNvPr>
          <p:cNvSpPr txBox="1">
            <a:spLocks/>
          </p:cNvSpPr>
          <p:nvPr/>
        </p:nvSpPr>
        <p:spPr>
          <a:xfrm>
            <a:off x="8931" y="311644"/>
            <a:ext cx="9724143" cy="601005"/>
          </a:xfrm>
          <a:prstGeom prst="snip2Diag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Relationships between various Battery States</a:t>
            </a:r>
            <a:endParaRPr lang="en-IN" sz="3600" u="sng" dirty="0">
              <a:ln w="0"/>
              <a:solidFill>
                <a:schemeClr val="accent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64E76E-253D-54D3-6E53-C39AEC3A3277}"/>
              </a:ext>
            </a:extLst>
          </p:cNvPr>
          <p:cNvGrpSpPr/>
          <p:nvPr/>
        </p:nvGrpSpPr>
        <p:grpSpPr>
          <a:xfrm>
            <a:off x="8768014" y="1721708"/>
            <a:ext cx="2925359" cy="3765755"/>
            <a:chOff x="8768307" y="1721708"/>
            <a:chExt cx="2763439" cy="37657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7A4E05-B473-CF6B-D3CC-E85264E7CC4C}"/>
                </a:ext>
              </a:extLst>
            </p:cNvPr>
            <p:cNvSpPr txBox="1"/>
            <p:nvPr/>
          </p:nvSpPr>
          <p:spPr>
            <a:xfrm>
              <a:off x="8773297" y="1721708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Timescales – Small, Large &amp; Intermediate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FC969-8427-23C5-6213-BEDB68A57656}"/>
                </a:ext>
              </a:extLst>
            </p:cNvPr>
            <p:cNvSpPr txBox="1"/>
            <p:nvPr/>
          </p:nvSpPr>
          <p:spPr>
            <a:xfrm>
              <a:off x="8778807" y="244730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SOC – State-of-Charge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D6EDD-FAF6-2D93-5E75-F987685EFF41}"/>
                </a:ext>
              </a:extLst>
            </p:cNvPr>
            <p:cNvSpPr txBox="1"/>
            <p:nvPr/>
          </p:nvSpPr>
          <p:spPr>
            <a:xfrm>
              <a:off x="8768307" y="2997555"/>
              <a:ext cx="2743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SOP/SOF – State-of-Power/ State-of-Function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7E5DA4-25FF-3D37-FA72-723877B5C967}"/>
                </a:ext>
              </a:extLst>
            </p:cNvPr>
            <p:cNvSpPr txBox="1"/>
            <p:nvPr/>
          </p:nvSpPr>
          <p:spPr>
            <a:xfrm>
              <a:off x="8778807" y="3797513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SOE – State-of-Energy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BC3AE9-47A2-024A-9332-11DD48675F8E}"/>
                </a:ext>
              </a:extLst>
            </p:cNvPr>
            <p:cNvSpPr txBox="1"/>
            <p:nvPr/>
          </p:nvSpPr>
          <p:spPr>
            <a:xfrm>
              <a:off x="8788546" y="4337134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SOH – State-of-Health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C391F4-BAB7-F620-A447-DF038F26289D}"/>
                </a:ext>
              </a:extLst>
            </p:cNvPr>
            <p:cNvSpPr txBox="1"/>
            <p:nvPr/>
          </p:nvSpPr>
          <p:spPr>
            <a:xfrm>
              <a:off x="8788545" y="4841132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RUL – Remaining Useful Lifetime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A07F72-7B10-FA70-0197-B094C4F4750A}"/>
              </a:ext>
            </a:extLst>
          </p:cNvPr>
          <p:cNvSpPr txBox="1"/>
          <p:nvPr/>
        </p:nvSpPr>
        <p:spPr>
          <a:xfrm>
            <a:off x="3581400" y="6112030"/>
            <a:ext cx="40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 : Battery States</a:t>
            </a:r>
          </a:p>
        </p:txBody>
      </p:sp>
    </p:spTree>
    <p:extLst>
      <p:ext uri="{BB962C8B-B14F-4D97-AF65-F5344CB8AC3E}">
        <p14:creationId xmlns:p14="http://schemas.microsoft.com/office/powerpoint/2010/main" val="86118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4555A-A40F-C0A5-1FD1-A6068142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1B89-03FE-41BD-BDD6-1041FB37C360}" type="datetime1">
              <a:rPr lang="en-IN" smtClean="0"/>
              <a:t>08-04-2024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1B2C3-D65C-210F-616A-6CDA7FE2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37B5D-6433-0922-66B7-712067E00D25}"/>
              </a:ext>
            </a:extLst>
          </p:cNvPr>
          <p:cNvSpPr txBox="1"/>
          <p:nvPr/>
        </p:nvSpPr>
        <p:spPr>
          <a:xfrm>
            <a:off x="4219203" y="1201881"/>
            <a:ext cx="3539613" cy="646986"/>
          </a:xfrm>
          <a:prstGeom prst="round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4EFD4-D5A4-6F41-733A-4C56F4FA39B3}"/>
              </a:ext>
            </a:extLst>
          </p:cNvPr>
          <p:cNvSpPr txBox="1"/>
          <p:nvPr/>
        </p:nvSpPr>
        <p:spPr>
          <a:xfrm>
            <a:off x="1227642" y="2153889"/>
            <a:ext cx="95227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/>
              <a:t>Our objective is to estimate and predict the SOC of the A123 18650 LIB and to achieve more reliability than existing methods comparatively.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/>
              <a:t>To develop an Graphical User Interface(GUI)  for predicting the SOC with respect to voltage, current and temperature.</a:t>
            </a: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B899A2-9B09-15CF-06E3-52DB583BF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85" y="3731616"/>
            <a:ext cx="3909618" cy="19548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11C91-1D6E-31AA-685E-501C762D14D8}"/>
              </a:ext>
            </a:extLst>
          </p:cNvPr>
          <p:cNvSpPr txBox="1"/>
          <p:nvPr/>
        </p:nvSpPr>
        <p:spPr>
          <a:xfrm>
            <a:off x="4702193" y="5622115"/>
            <a:ext cx="40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3 : State-of-Charge</a:t>
            </a:r>
          </a:p>
        </p:txBody>
      </p:sp>
    </p:spTree>
    <p:extLst>
      <p:ext uri="{BB962C8B-B14F-4D97-AF65-F5344CB8AC3E}">
        <p14:creationId xmlns:p14="http://schemas.microsoft.com/office/powerpoint/2010/main" val="81983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9C37-814E-9646-EDD2-AF0E48B6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796" y="415276"/>
            <a:ext cx="9283959" cy="601005"/>
          </a:xfrm>
          <a:prstGeom prst="snip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36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Various Models </a:t>
            </a:r>
            <a:r>
              <a:rPr lang="en-IN" sz="3600" u="sng" dirty="0">
                <a:ln w="0"/>
                <a:solidFill>
                  <a:schemeClr val="accent1"/>
                </a:solidFill>
              </a:rPr>
              <a:t>Proposed in the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304F3-479A-4E58-CAAC-FD9A935BB191}"/>
              </a:ext>
            </a:extLst>
          </p:cNvPr>
          <p:cNvSpPr txBox="1"/>
          <p:nvPr/>
        </p:nvSpPr>
        <p:spPr>
          <a:xfrm>
            <a:off x="527329" y="4086906"/>
            <a:ext cx="110053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/>
              <a:t>A Data Driven Model is an approach that </a:t>
            </a:r>
            <a:r>
              <a:rPr lang="en-US" sz="2400" dirty="0">
                <a:solidFill>
                  <a:srgbClr val="C00000"/>
                </a:solidFill>
              </a:rPr>
              <a:t>relies on analyzing large amount of data </a:t>
            </a:r>
            <a:r>
              <a:rPr lang="en-US" sz="2400" dirty="0"/>
              <a:t>to make informed decisions and  prediction.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EA12D-CF25-A387-8CEC-547958F43C3D}"/>
              </a:ext>
            </a:extLst>
          </p:cNvPr>
          <p:cNvSpPr txBox="1"/>
          <p:nvPr/>
        </p:nvSpPr>
        <p:spPr>
          <a:xfrm>
            <a:off x="527329" y="3429000"/>
            <a:ext cx="417276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Data Driven Model 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0B960-A0B8-31AF-A321-E855736C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D187-30F3-4DA2-850B-5E06B58C5602}" type="datetime1">
              <a:rPr lang="en-IN" smtClean="0"/>
              <a:t>08-04-2024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6EA4F7-26EE-8F0A-3CF5-AEE4B39F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9" name="Diagram 8">
            <a:hlinkClick r:id="rId2"/>
            <a:extLst>
              <a:ext uri="{FF2B5EF4-FFF2-40B4-BE49-F238E27FC236}">
                <a16:creationId xmlns:a16="http://schemas.microsoft.com/office/drawing/2014/main" id="{26310796-C46A-E59F-9D14-B09526AB7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133268"/>
              </p:ext>
            </p:extLst>
          </p:nvPr>
        </p:nvGraphicFramePr>
        <p:xfrm>
          <a:off x="2132564" y="4089155"/>
          <a:ext cx="7505959" cy="293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F08C813-9005-1837-8C05-CB5F3F854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421377"/>
              </p:ext>
            </p:extLst>
          </p:nvPr>
        </p:nvGraphicFramePr>
        <p:xfrm>
          <a:off x="3681843" y="850465"/>
          <a:ext cx="4172769" cy="2552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ECD782-FC5A-C3C6-2CC6-CB7C9A591591}"/>
              </a:ext>
            </a:extLst>
          </p:cNvPr>
          <p:cNvSpPr txBox="1"/>
          <p:nvPr/>
        </p:nvSpPr>
        <p:spPr>
          <a:xfrm>
            <a:off x="4488403" y="3220728"/>
            <a:ext cx="4476760" cy="36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4 : Literature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E84FC-F85F-9579-39A6-23164256FC23}"/>
              </a:ext>
            </a:extLst>
          </p:cNvPr>
          <p:cNvSpPr txBox="1"/>
          <p:nvPr/>
        </p:nvSpPr>
        <p:spPr>
          <a:xfrm>
            <a:off x="4488403" y="6172735"/>
            <a:ext cx="4476760" cy="36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5 : Data Driven Model workflow</a:t>
            </a:r>
          </a:p>
        </p:txBody>
      </p:sp>
    </p:spTree>
    <p:extLst>
      <p:ext uri="{BB962C8B-B14F-4D97-AF65-F5344CB8AC3E}">
        <p14:creationId xmlns:p14="http://schemas.microsoft.com/office/powerpoint/2010/main" val="337093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DEC39-698F-E579-0510-4565AB8C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E3F8F-6AAE-4D6D-8944-A9145BC5D17E}" type="datetime1">
              <a:rPr lang="en-IN" smtClean="0"/>
              <a:t>08-04-2024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B053E-3468-47CE-5FD5-01D3E677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7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DCE77-0F38-F46C-72F7-12095E326364}"/>
              </a:ext>
            </a:extLst>
          </p:cNvPr>
          <p:cNvSpPr txBox="1"/>
          <p:nvPr/>
        </p:nvSpPr>
        <p:spPr>
          <a:xfrm>
            <a:off x="247242" y="245427"/>
            <a:ext cx="417276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Driven Model 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86F4C98C-3FE6-B346-6B8C-4FE3AD1B0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630138"/>
              </p:ext>
            </p:extLst>
          </p:nvPr>
        </p:nvGraphicFramePr>
        <p:xfrm>
          <a:off x="642444" y="774562"/>
          <a:ext cx="11302314" cy="5637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5BF71D4-7AB4-F5BB-0300-616C33FACE53}"/>
              </a:ext>
            </a:extLst>
          </p:cNvPr>
          <p:cNvSpPr txBox="1"/>
          <p:nvPr/>
        </p:nvSpPr>
        <p:spPr>
          <a:xfrm>
            <a:off x="2408247" y="5400534"/>
            <a:ext cx="447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6 : D-D Models for SOC estimation available in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117767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B27A8-FC52-2E25-FCA1-962812512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C124-F66A-4D01-B16B-865D894D09F5}" type="datetime1">
              <a:rPr lang="en-IN" smtClean="0"/>
              <a:t>08-04-2024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EC446-5375-4200-77B6-72B3767D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8</a:t>
            </a:fld>
            <a:endParaRPr lang="en-IN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56E8C64B-A5E9-9A86-B700-30D54EF4B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295459"/>
              </p:ext>
            </p:extLst>
          </p:nvPr>
        </p:nvGraphicFramePr>
        <p:xfrm>
          <a:off x="445272" y="881898"/>
          <a:ext cx="11514980" cy="53765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48547">
                  <a:extLst>
                    <a:ext uri="{9D8B030D-6E8A-4147-A177-3AD203B41FA5}">
                      <a16:colId xmlns:a16="http://schemas.microsoft.com/office/drawing/2014/main" val="3864343563"/>
                    </a:ext>
                  </a:extLst>
                </a:gridCol>
                <a:gridCol w="1785134">
                  <a:extLst>
                    <a:ext uri="{9D8B030D-6E8A-4147-A177-3AD203B41FA5}">
                      <a16:colId xmlns:a16="http://schemas.microsoft.com/office/drawing/2014/main" val="1884411676"/>
                    </a:ext>
                  </a:extLst>
                </a:gridCol>
                <a:gridCol w="1651040">
                  <a:extLst>
                    <a:ext uri="{9D8B030D-6E8A-4147-A177-3AD203B41FA5}">
                      <a16:colId xmlns:a16="http://schemas.microsoft.com/office/drawing/2014/main" val="965415312"/>
                    </a:ext>
                  </a:extLst>
                </a:gridCol>
                <a:gridCol w="1651041">
                  <a:extLst>
                    <a:ext uri="{9D8B030D-6E8A-4147-A177-3AD203B41FA5}">
                      <a16:colId xmlns:a16="http://schemas.microsoft.com/office/drawing/2014/main" val="3361346438"/>
                    </a:ext>
                  </a:extLst>
                </a:gridCol>
                <a:gridCol w="1148183">
                  <a:extLst>
                    <a:ext uri="{9D8B030D-6E8A-4147-A177-3AD203B41FA5}">
                      <a16:colId xmlns:a16="http://schemas.microsoft.com/office/drawing/2014/main" val="2015900272"/>
                    </a:ext>
                  </a:extLst>
                </a:gridCol>
                <a:gridCol w="2531035">
                  <a:extLst>
                    <a:ext uri="{9D8B030D-6E8A-4147-A177-3AD203B41FA5}">
                      <a16:colId xmlns:a16="http://schemas.microsoft.com/office/drawing/2014/main" val="3487908012"/>
                    </a:ext>
                  </a:extLst>
                </a:gridCol>
              </a:tblGrid>
              <a:tr h="55624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Paper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Authors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Algorithms/</a:t>
                      </a:r>
                    </a:p>
                    <a:p>
                      <a:pPr algn="ctr"/>
                      <a:r>
                        <a:rPr lang="en-IN" sz="1600" dirty="0"/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Metrics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Journal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094517"/>
                  </a:ext>
                </a:extLst>
              </a:tr>
              <a:tr h="9075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multi-variable multi-step Seq2seq networks for the state of charge estimation of lithium-ion battery [1]</a:t>
                      </a:r>
                      <a:endParaRPr lang="en-IN" sz="14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Yufeng Huang , Jian Sun , Lei Xu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LSTM based Seq2Seq [1]</a:t>
                      </a:r>
                      <a:endParaRPr lang="en-IN" sz="14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RMSE,MAE,MAPE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2023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Case Studies in Thermal Engineering</a:t>
                      </a:r>
                      <a:endParaRPr lang="en-IN" sz="14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501071"/>
                  </a:ext>
                </a:extLst>
              </a:tr>
              <a:tr h="9763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State-of-charge estimation for lithium-ion batteries based on attentional sequence-to-sequence architecture [2]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Yong Tian , </a:t>
                      </a:r>
                      <a:r>
                        <a:rPr lang="en-US" sz="1400" dirty="0" err="1"/>
                        <a:t>Rucong</a:t>
                      </a:r>
                      <a:r>
                        <a:rPr lang="en-US" sz="1400" dirty="0"/>
                        <a:t> Lai , </a:t>
                      </a:r>
                      <a:r>
                        <a:rPr lang="en-US" sz="1400" dirty="0" err="1"/>
                        <a:t>Xiaoyu</a:t>
                      </a:r>
                      <a:r>
                        <a:rPr lang="en-US" sz="1400" dirty="0"/>
                        <a:t> Li , Jindong Tian 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 LSTM based Seq2Seq 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RMSE,MAE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Journal of Energy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9809"/>
                  </a:ext>
                </a:extLst>
              </a:tr>
              <a:tr h="7775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State-of-Charge Estimation of Lithium-Ion Batteries via Long Short-Term Memory Network [3]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Fangfang Yang, </a:t>
                      </a:r>
                      <a:r>
                        <a:rPr lang="en-IN" sz="1400" dirty="0" err="1"/>
                        <a:t>Xiangbao</a:t>
                      </a:r>
                      <a:r>
                        <a:rPr lang="en-IN" sz="1400" dirty="0"/>
                        <a:t> Song, Fan Xu, Kwok-Leung Tsui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LSTM 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RMSE,MAE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IEEE Xplore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643669"/>
                  </a:ext>
                </a:extLst>
              </a:tr>
              <a:tr h="10493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 Comparative Study on Open Circuit Voltage Models for Lithium-ion Batteries [4]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Quan‑Qing Yu1</a:t>
                      </a:r>
                    </a:p>
                    <a:p>
                      <a:pPr algn="ctr"/>
                      <a:r>
                        <a:rPr lang="en-IN" sz="1400" dirty="0"/>
                        <a:t>, Rui Xiong1, Le‑Yi Wang2 and Cheng Lin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Low-Current OCV Test, MATLAB curve fitting toolbox [4]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 2018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Chinese Journal of Mechanical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802894"/>
                  </a:ext>
                </a:extLst>
              </a:tr>
              <a:tr h="104931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A review of machine learning state-of-charge and state-of-health estimation algorithms for lithium-ion batteries [5]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Zhong Ren, </a:t>
                      </a:r>
                      <a:r>
                        <a:rPr lang="en-IN" sz="1400" dirty="0" err="1"/>
                        <a:t>Changqing</a:t>
                      </a:r>
                      <a:r>
                        <a:rPr lang="en-IN" sz="1400" dirty="0"/>
                        <a:t> 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Machine learning &amp; Deep learning algorithms [5]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RMSE,MAE,MAPE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Energy Reports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0689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CAD1C7-6194-C726-7E2A-2AA41023A8E8}"/>
              </a:ext>
            </a:extLst>
          </p:cNvPr>
          <p:cNvSpPr txBox="1"/>
          <p:nvPr/>
        </p:nvSpPr>
        <p:spPr>
          <a:xfrm>
            <a:off x="552320" y="223935"/>
            <a:ext cx="3515828" cy="646986"/>
          </a:xfrm>
          <a:prstGeom prst="round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Literature</a:t>
            </a:r>
            <a:r>
              <a:rPr lang="en-IN" sz="3200" u="sng" dirty="0">
                <a:solidFill>
                  <a:schemeClr val="accent1"/>
                </a:solidFill>
              </a:rPr>
              <a:t> </a:t>
            </a:r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Survey</a:t>
            </a:r>
            <a:endParaRPr lang="en-IN" sz="32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BE822-9A43-524B-2F47-87AAF6B913A4}"/>
              </a:ext>
            </a:extLst>
          </p:cNvPr>
          <p:cNvSpPr txBox="1"/>
          <p:nvPr/>
        </p:nvSpPr>
        <p:spPr>
          <a:xfrm>
            <a:off x="4498462" y="6255345"/>
            <a:ext cx="319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Table 2 : Literature Survey [1-5] </a:t>
            </a:r>
          </a:p>
        </p:txBody>
      </p:sp>
    </p:spTree>
    <p:extLst>
      <p:ext uri="{BB962C8B-B14F-4D97-AF65-F5344CB8AC3E}">
        <p14:creationId xmlns:p14="http://schemas.microsoft.com/office/powerpoint/2010/main" val="48845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0A0BE4-394D-C7DE-DD41-B6DF55B1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7A1B-E0A7-4941-A880-DD3C872C95B5}" type="datetime1">
              <a:rPr lang="en-IN" smtClean="0"/>
              <a:t>08-04-2024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FF7F8-11C1-D32B-EA64-246FDE1A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2B23C-5A9B-4F9E-B24D-C883285B08D5}" type="slidenum">
              <a:rPr lang="en-IN" smtClean="0"/>
              <a:t>9</a:t>
            </a:fld>
            <a:endParaRPr lang="en-IN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BE74772-AAE6-0F0A-2EC9-29630BF80B8B}"/>
              </a:ext>
            </a:extLst>
          </p:cNvPr>
          <p:cNvSpPr txBox="1"/>
          <p:nvPr/>
        </p:nvSpPr>
        <p:spPr>
          <a:xfrm flipH="1">
            <a:off x="1450231" y="1275967"/>
            <a:ext cx="96811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  <a:ea typeface="Cambria Math" panose="02040503050406030204" pitchFamily="18" charset="0"/>
              </a:rPr>
              <a:t>PAPER TITLE  				  :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</a:rPr>
              <a:t>A multi-variable multi-step Seq2seq networks for the 								     state of charge estimation of lithium-ion battery.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02060"/>
              </a:solidFill>
              <a:ea typeface="Cambria Math" panose="020405030504060302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  <a:ea typeface="Cambria Math" panose="02040503050406030204" pitchFamily="18" charset="0"/>
              </a:rPr>
              <a:t>AUTHORS </a:t>
            </a:r>
            <a:r>
              <a:rPr lang="en-IN" sz="2000" dirty="0">
                <a:ea typeface="Cambria Math" panose="02040503050406030204" pitchFamily="18" charset="0"/>
              </a:rPr>
              <a:t>                 </a:t>
            </a:r>
            <a:r>
              <a:rPr lang="en-IN" sz="2400" dirty="0">
                <a:ea typeface="Cambria Math" panose="02040503050406030204" pitchFamily="18" charset="0"/>
              </a:rPr>
              <a:t>              </a:t>
            </a:r>
            <a:r>
              <a:rPr lang="en-IN" sz="2000" dirty="0">
                <a:ea typeface="Cambria Math" panose="02040503050406030204" pitchFamily="18" charset="0"/>
              </a:rPr>
              <a:t>:  </a:t>
            </a:r>
            <a:r>
              <a:rPr lang="en-IN" sz="2000" dirty="0" err="1">
                <a:ea typeface="Cambria Math" panose="02040503050406030204" pitchFamily="18" charset="0"/>
              </a:rPr>
              <a:t>Yufeng</a:t>
            </a:r>
            <a:r>
              <a:rPr lang="en-IN" sz="2000" dirty="0">
                <a:ea typeface="Cambria Math" panose="02040503050406030204" pitchFamily="18" charset="0"/>
              </a:rPr>
              <a:t> Huang , Jian Sun , Lei Xu.</a:t>
            </a:r>
            <a:r>
              <a:rPr lang="en-IN" sz="2000" dirty="0"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IN" sz="2000" dirty="0">
                <a:cs typeface="Times New Roman" panose="02020603050405020304" pitchFamily="18" charset="0"/>
              </a:rPr>
              <a:t>     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  <a:ea typeface="Cambria Math" panose="02040503050406030204" pitchFamily="18" charset="0"/>
              </a:rPr>
              <a:t>JOURNAL NAME                       </a:t>
            </a:r>
            <a:r>
              <a:rPr lang="en-IN" sz="2000" dirty="0">
                <a:ea typeface="Cambria Math" panose="02040503050406030204" pitchFamily="18" charset="0"/>
              </a:rPr>
              <a:t>:  </a:t>
            </a:r>
            <a:r>
              <a:rPr lang="en-US" sz="2000" dirty="0">
                <a:ea typeface="Cambria Math" panose="02040503050406030204" pitchFamily="18" charset="0"/>
              </a:rPr>
              <a:t>Case Studies in Thermal Engineering.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  <a:ea typeface="Cambria Math" panose="02040503050406030204" pitchFamily="18" charset="0"/>
              </a:rPr>
              <a:t>PUBLICATION YEAR        	  </a:t>
            </a:r>
            <a:r>
              <a:rPr lang="en-IN" sz="2000" dirty="0">
                <a:ea typeface="Cambria Math" panose="02040503050406030204" pitchFamily="18" charset="0"/>
              </a:rPr>
              <a:t>:  </a:t>
            </a:r>
            <a:r>
              <a:rPr lang="en-IN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2023.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  <a:ea typeface="Cambria Math" panose="02040503050406030204" pitchFamily="18" charset="0"/>
              </a:rPr>
              <a:t>ABSTRACT AND INDEXING  	  </a:t>
            </a:r>
            <a:r>
              <a:rPr lang="en-IN" sz="2000" dirty="0">
                <a:ea typeface="Cambria Math" panose="02040503050406030204" pitchFamily="18" charset="0"/>
              </a:rPr>
              <a:t>:  </a:t>
            </a:r>
            <a:r>
              <a:rPr lang="en-US" sz="2000" dirty="0"/>
              <a:t>Science Citation Index Expanded, Web of Science,         								     Directory of Open Access Journals (DOAJ), INSPEC.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2E2E2E"/>
              </a:solidFill>
              <a:effectLst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ea typeface="Cambria Math" panose="02040503050406030204" pitchFamily="18" charset="0"/>
              </a:rPr>
              <a:t>IMPACT FACTOR                       </a:t>
            </a:r>
            <a:r>
              <a:rPr lang="en-US" sz="2000" dirty="0">
                <a:solidFill>
                  <a:srgbClr val="2E2E2E"/>
                </a:solidFill>
                <a:ea typeface="Cambria Math" panose="02040503050406030204" pitchFamily="18" charset="0"/>
              </a:rPr>
              <a:t>: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6.8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2E2E2E"/>
              </a:solidFill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CITE SCORE                        	  : 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7.2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cs typeface="Times New Roman" panose="02020603050405020304" pitchFamily="18" charset="0"/>
            </a:endParaRPr>
          </a:p>
          <a:p>
            <a:pPr algn="l"/>
            <a:endParaRPr lang="en-US" sz="2000" dirty="0">
              <a:solidFill>
                <a:srgbClr val="2E2E2E"/>
              </a:solidFill>
              <a:latin typeface="NexusSans"/>
            </a:endParaRPr>
          </a:p>
          <a:p>
            <a:pPr algn="l"/>
            <a:endParaRPr lang="en-US" sz="2000" b="0" i="0" dirty="0">
              <a:solidFill>
                <a:srgbClr val="2E2E2E"/>
              </a:solidFill>
              <a:effectLst/>
              <a:latin typeface="NexusSans"/>
            </a:endParaRPr>
          </a:p>
          <a:p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r>
              <a:rPr lang="en-IN" sz="2000" dirty="0">
                <a:solidFill>
                  <a:schemeClr val="accent3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116DD-8BD7-E54E-3FDD-0A535B1672EF}"/>
              </a:ext>
            </a:extLst>
          </p:cNvPr>
          <p:cNvSpPr txBox="1"/>
          <p:nvPr/>
        </p:nvSpPr>
        <p:spPr>
          <a:xfrm>
            <a:off x="545192" y="396339"/>
            <a:ext cx="3919716" cy="646986"/>
          </a:xfrm>
          <a:prstGeom prst="round2Diag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the Base Paper</a:t>
            </a:r>
          </a:p>
        </p:txBody>
      </p:sp>
    </p:spTree>
    <p:extLst>
      <p:ext uri="{BB962C8B-B14F-4D97-AF65-F5344CB8AC3E}">
        <p14:creationId xmlns:p14="http://schemas.microsoft.com/office/powerpoint/2010/main" val="374127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2224</Words>
  <Application>Microsoft Office PowerPoint</Application>
  <PresentationFormat>Widescreen</PresentationFormat>
  <Paragraphs>463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NexusSans</vt:lpstr>
      <vt:lpstr>Söhne</vt:lpstr>
      <vt:lpstr>Times New Roman</vt:lpstr>
      <vt:lpstr>Trebuchet MS</vt:lpstr>
      <vt:lpstr>Wingdings</vt:lpstr>
      <vt:lpstr>Office Theme</vt:lpstr>
      <vt:lpstr>A Sequence-to-Sequence (Seq2Seq) Network for Estimating the State of Charge of Li-Ion EV Batteries</vt:lpstr>
      <vt:lpstr>Motivation </vt:lpstr>
      <vt:lpstr>Specifications of a Lithium-Ion Battery </vt:lpstr>
      <vt:lpstr>PowerPoint Presentation</vt:lpstr>
      <vt:lpstr>PowerPoint Presentation</vt:lpstr>
      <vt:lpstr>Various Models Proposed in the Literature</vt:lpstr>
      <vt:lpstr>PowerPoint Presentation</vt:lpstr>
      <vt:lpstr>PowerPoint Presentation</vt:lpstr>
      <vt:lpstr>PowerPoint Presentation</vt:lpstr>
      <vt:lpstr>PowerPoint Presentation</vt:lpstr>
      <vt:lpstr>Dataset Description </vt:lpstr>
      <vt:lpstr>PowerPoint Presentation</vt:lpstr>
      <vt:lpstr>SOC Estimation </vt:lpstr>
      <vt:lpstr>SOC Estimation Cont.,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Workplan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Charge Estimation and Health Index prediction for Lithium-ion battery using Data Driven Method</dc:title>
  <dc:creator>MEIKANDADEVAN SENTHIL</dc:creator>
  <cp:lastModifiedBy>MEIKANDADEVAN SENTHIL</cp:lastModifiedBy>
  <cp:revision>108</cp:revision>
  <dcterms:created xsi:type="dcterms:W3CDTF">2023-08-02T14:57:52Z</dcterms:created>
  <dcterms:modified xsi:type="dcterms:W3CDTF">2024-04-08T04:39:22Z</dcterms:modified>
</cp:coreProperties>
</file>